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758" r:id="rId2"/>
    <p:sldId id="664" r:id="rId3"/>
    <p:sldId id="524" r:id="rId4"/>
    <p:sldId id="682" r:id="rId5"/>
    <p:sldId id="776" r:id="rId6"/>
    <p:sldId id="770" r:id="rId7"/>
    <p:sldId id="795" r:id="rId8"/>
    <p:sldId id="755" r:id="rId9"/>
    <p:sldId id="796" r:id="rId10"/>
    <p:sldId id="797" r:id="rId11"/>
    <p:sldId id="739" r:id="rId12"/>
    <p:sldId id="778" r:id="rId13"/>
    <p:sldId id="780" r:id="rId14"/>
    <p:sldId id="781" r:id="rId15"/>
    <p:sldId id="735" r:id="rId16"/>
    <p:sldId id="783" r:id="rId17"/>
    <p:sldId id="725" r:id="rId18"/>
    <p:sldId id="773" r:id="rId19"/>
    <p:sldId id="782" r:id="rId20"/>
    <p:sldId id="784" r:id="rId21"/>
    <p:sldId id="786" r:id="rId22"/>
    <p:sldId id="789" r:id="rId23"/>
    <p:sldId id="785" r:id="rId24"/>
    <p:sldId id="788" r:id="rId25"/>
    <p:sldId id="790" r:id="rId26"/>
    <p:sldId id="787" r:id="rId27"/>
    <p:sldId id="791" r:id="rId28"/>
    <p:sldId id="777" r:id="rId29"/>
    <p:sldId id="792" r:id="rId30"/>
    <p:sldId id="798" r:id="rId31"/>
    <p:sldId id="793" r:id="rId32"/>
    <p:sldId id="775" r:id="rId33"/>
    <p:sldId id="265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CF7"/>
    <a:srgbClr val="04DE0E"/>
    <a:srgbClr val="FF33CC"/>
    <a:srgbClr val="4472C4"/>
    <a:srgbClr val="FF9900"/>
    <a:srgbClr val="FBFD99"/>
    <a:srgbClr val="FDFECE"/>
    <a:srgbClr val="BDE3EE"/>
    <a:srgbClr val="CAE9F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86792" autoAdjust="0"/>
  </p:normalViewPr>
  <p:slideViewPr>
    <p:cSldViewPr snapToGrid="0">
      <p:cViewPr varScale="1">
        <p:scale>
          <a:sx n="95" d="100"/>
          <a:sy n="95" d="100"/>
        </p:scale>
        <p:origin x="72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7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dd-dc2\data\Projects\San%20Benito%20GSP%2037643\Model_1922-2007\GWV\SB7517_streamflow_Run057_6507_SP1-51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San Benito River, June 1994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Future Baseline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'Run 57 Profiles'!$J$12:$J$375</c:f>
              <c:numCache>
                <c:formatCode>0.00</c:formatCode>
                <c:ptCount val="364"/>
                <c:pt idx="0">
                  <c:v>0.1168560606060606</c:v>
                </c:pt>
                <c:pt idx="1">
                  <c:v>0.2649621212121212</c:v>
                </c:pt>
                <c:pt idx="2">
                  <c:v>0.41306818181818183</c:v>
                </c:pt>
                <c:pt idx="3">
                  <c:v>0.56117424242424241</c:v>
                </c:pt>
                <c:pt idx="4">
                  <c:v>0.70928030303030298</c:v>
                </c:pt>
                <c:pt idx="5">
                  <c:v>0.85738636363636367</c:v>
                </c:pt>
                <c:pt idx="6">
                  <c:v>1.0054924242424241</c:v>
                </c:pt>
                <c:pt idx="7">
                  <c:v>1.1535984848484848</c:v>
                </c:pt>
                <c:pt idx="8">
                  <c:v>1.3017045454545455</c:v>
                </c:pt>
                <c:pt idx="9">
                  <c:v>1.449810606060606</c:v>
                </c:pt>
                <c:pt idx="10">
                  <c:v>1.5979166666666667</c:v>
                </c:pt>
                <c:pt idx="11">
                  <c:v>1.7460227272727273</c:v>
                </c:pt>
                <c:pt idx="12">
                  <c:v>1.8941287878787878</c:v>
                </c:pt>
                <c:pt idx="13">
                  <c:v>2.0422348484848483</c:v>
                </c:pt>
                <c:pt idx="14">
                  <c:v>2.1903409090909092</c:v>
                </c:pt>
                <c:pt idx="15">
                  <c:v>2.3384469696969696</c:v>
                </c:pt>
                <c:pt idx="16">
                  <c:v>2.4865530303030301</c:v>
                </c:pt>
                <c:pt idx="17">
                  <c:v>2.634659090909091</c:v>
                </c:pt>
                <c:pt idx="18">
                  <c:v>2.7827651515151515</c:v>
                </c:pt>
                <c:pt idx="19">
                  <c:v>2.9308712121212119</c:v>
                </c:pt>
                <c:pt idx="20">
                  <c:v>3.0789772727272728</c:v>
                </c:pt>
                <c:pt idx="21">
                  <c:v>3.2270833333333333</c:v>
                </c:pt>
                <c:pt idx="22">
                  <c:v>3.3751893939393938</c:v>
                </c:pt>
                <c:pt idx="23">
                  <c:v>3.5232954545454547</c:v>
                </c:pt>
                <c:pt idx="24">
                  <c:v>3.6714015151515151</c:v>
                </c:pt>
                <c:pt idx="25">
                  <c:v>3.8195075757575756</c:v>
                </c:pt>
                <c:pt idx="26">
                  <c:v>3.9676136363636365</c:v>
                </c:pt>
                <c:pt idx="27">
                  <c:v>4.1157196969696965</c:v>
                </c:pt>
                <c:pt idx="28">
                  <c:v>4.2638257575757574</c:v>
                </c:pt>
                <c:pt idx="29">
                  <c:v>4.4119318181818183</c:v>
                </c:pt>
                <c:pt idx="30">
                  <c:v>4.5600378787878784</c:v>
                </c:pt>
                <c:pt idx="31">
                  <c:v>4.7081439393939393</c:v>
                </c:pt>
                <c:pt idx="32">
                  <c:v>4.8562500000000002</c:v>
                </c:pt>
                <c:pt idx="33">
                  <c:v>5.0043560606060602</c:v>
                </c:pt>
                <c:pt idx="34">
                  <c:v>5.1524621212121211</c:v>
                </c:pt>
                <c:pt idx="35">
                  <c:v>5.300568181818182</c:v>
                </c:pt>
                <c:pt idx="36">
                  <c:v>5.448674242424242</c:v>
                </c:pt>
                <c:pt idx="37">
                  <c:v>5.5967803030303029</c:v>
                </c:pt>
                <c:pt idx="38">
                  <c:v>5.7448863636363638</c:v>
                </c:pt>
                <c:pt idx="39">
                  <c:v>5.8929924242424239</c:v>
                </c:pt>
                <c:pt idx="40">
                  <c:v>6.0410984848484848</c:v>
                </c:pt>
                <c:pt idx="41">
                  <c:v>6.1892045454545457</c:v>
                </c:pt>
                <c:pt idx="42">
                  <c:v>6.3373106060606057</c:v>
                </c:pt>
                <c:pt idx="43">
                  <c:v>6.4854166666666666</c:v>
                </c:pt>
                <c:pt idx="44">
                  <c:v>6.6335227272727275</c:v>
                </c:pt>
                <c:pt idx="45">
                  <c:v>6.7816287878787875</c:v>
                </c:pt>
                <c:pt idx="46">
                  <c:v>6.9297348484848484</c:v>
                </c:pt>
                <c:pt idx="47">
                  <c:v>7.0778409090909093</c:v>
                </c:pt>
                <c:pt idx="48">
                  <c:v>7.2259469696969694</c:v>
                </c:pt>
                <c:pt idx="49">
                  <c:v>7.3740530303030303</c:v>
                </c:pt>
                <c:pt idx="50">
                  <c:v>7.5221590909090912</c:v>
                </c:pt>
                <c:pt idx="51">
                  <c:v>7.6702651515151512</c:v>
                </c:pt>
                <c:pt idx="52">
                  <c:v>7.8183712121212121</c:v>
                </c:pt>
                <c:pt idx="53">
                  <c:v>7.966477272727273</c:v>
                </c:pt>
                <c:pt idx="54">
                  <c:v>8.1145833333333339</c:v>
                </c:pt>
                <c:pt idx="55">
                  <c:v>8.2626893939393931</c:v>
                </c:pt>
                <c:pt idx="56">
                  <c:v>8.410795454545454</c:v>
                </c:pt>
                <c:pt idx="57">
                  <c:v>8.5589015151515149</c:v>
                </c:pt>
                <c:pt idx="58">
                  <c:v>8.7070075757575758</c:v>
                </c:pt>
                <c:pt idx="59">
                  <c:v>8.8551136363636367</c:v>
                </c:pt>
                <c:pt idx="60">
                  <c:v>9.0032196969696976</c:v>
                </c:pt>
                <c:pt idx="61">
                  <c:v>9.1513257575757567</c:v>
                </c:pt>
                <c:pt idx="62">
                  <c:v>9.3092803030303024</c:v>
                </c:pt>
                <c:pt idx="63">
                  <c:v>9.4672348484848481</c:v>
                </c:pt>
                <c:pt idx="64">
                  <c:v>9.6251893939393938</c:v>
                </c:pt>
                <c:pt idx="65">
                  <c:v>9.7831439393939394</c:v>
                </c:pt>
                <c:pt idx="66">
                  <c:v>9.9410984848484851</c:v>
                </c:pt>
                <c:pt idx="67">
                  <c:v>10.099053030303031</c:v>
                </c:pt>
                <c:pt idx="68">
                  <c:v>10.257007575757576</c:v>
                </c:pt>
                <c:pt idx="69">
                  <c:v>10.41496212121212</c:v>
                </c:pt>
                <c:pt idx="70">
                  <c:v>10.572916666666666</c:v>
                </c:pt>
                <c:pt idx="71">
                  <c:v>10.730871212121212</c:v>
                </c:pt>
                <c:pt idx="72">
                  <c:v>10.888825757575757</c:v>
                </c:pt>
                <c:pt idx="73">
                  <c:v>11.046780303030303</c:v>
                </c:pt>
                <c:pt idx="74">
                  <c:v>11.204734848484849</c:v>
                </c:pt>
                <c:pt idx="75">
                  <c:v>11.362689393939394</c:v>
                </c:pt>
                <c:pt idx="76">
                  <c:v>11.52064393939394</c:v>
                </c:pt>
                <c:pt idx="77">
                  <c:v>11.678598484848484</c:v>
                </c:pt>
                <c:pt idx="78">
                  <c:v>11.83655303030303</c:v>
                </c:pt>
                <c:pt idx="79">
                  <c:v>11.994507575757575</c:v>
                </c:pt>
                <c:pt idx="80">
                  <c:v>12.152462121212121</c:v>
                </c:pt>
                <c:pt idx="81">
                  <c:v>12.310416666666667</c:v>
                </c:pt>
                <c:pt idx="82">
                  <c:v>12.468371212121212</c:v>
                </c:pt>
                <c:pt idx="83">
                  <c:v>12.626325757575758</c:v>
                </c:pt>
                <c:pt idx="84">
                  <c:v>12.784280303030304</c:v>
                </c:pt>
                <c:pt idx="85">
                  <c:v>12.942234848484848</c:v>
                </c:pt>
                <c:pt idx="86">
                  <c:v>13.100189393939393</c:v>
                </c:pt>
                <c:pt idx="87">
                  <c:v>13.258143939393939</c:v>
                </c:pt>
                <c:pt idx="88">
                  <c:v>13.416098484848485</c:v>
                </c:pt>
                <c:pt idx="89">
                  <c:v>13.57405303030303</c:v>
                </c:pt>
                <c:pt idx="90">
                  <c:v>13.732007575757576</c:v>
                </c:pt>
                <c:pt idx="91">
                  <c:v>13.889962121212122</c:v>
                </c:pt>
                <c:pt idx="92">
                  <c:v>14.047916666666667</c:v>
                </c:pt>
                <c:pt idx="93">
                  <c:v>14.205871212121211</c:v>
                </c:pt>
                <c:pt idx="94">
                  <c:v>14.363825757575757</c:v>
                </c:pt>
                <c:pt idx="95">
                  <c:v>14.521780303030303</c:v>
                </c:pt>
                <c:pt idx="96">
                  <c:v>14.679734848484848</c:v>
                </c:pt>
                <c:pt idx="97">
                  <c:v>14.837689393939394</c:v>
                </c:pt>
                <c:pt idx="98">
                  <c:v>14.99564393939394</c:v>
                </c:pt>
                <c:pt idx="99">
                  <c:v>15.153598484848485</c:v>
                </c:pt>
                <c:pt idx="100">
                  <c:v>15.311553030303031</c:v>
                </c:pt>
                <c:pt idx="101">
                  <c:v>15.469507575757575</c:v>
                </c:pt>
                <c:pt idx="102">
                  <c:v>15.627462121212121</c:v>
                </c:pt>
                <c:pt idx="103">
                  <c:v>15.785416666666666</c:v>
                </c:pt>
                <c:pt idx="104">
                  <c:v>15.943371212121212</c:v>
                </c:pt>
                <c:pt idx="105">
                  <c:v>16.101325757575758</c:v>
                </c:pt>
                <c:pt idx="106">
                  <c:v>16.262499999999999</c:v>
                </c:pt>
                <c:pt idx="107">
                  <c:v>16.423674242424241</c:v>
                </c:pt>
                <c:pt idx="108">
                  <c:v>16.584848484848486</c:v>
                </c:pt>
                <c:pt idx="109">
                  <c:v>16.746022727272727</c:v>
                </c:pt>
                <c:pt idx="110">
                  <c:v>16.907196969696969</c:v>
                </c:pt>
                <c:pt idx="111">
                  <c:v>17.068371212121214</c:v>
                </c:pt>
                <c:pt idx="112">
                  <c:v>17.229545454545455</c:v>
                </c:pt>
                <c:pt idx="113">
                  <c:v>17.390719696969697</c:v>
                </c:pt>
                <c:pt idx="114">
                  <c:v>17.551893939393938</c:v>
                </c:pt>
                <c:pt idx="115">
                  <c:v>17.713068181818183</c:v>
                </c:pt>
                <c:pt idx="116">
                  <c:v>17.874242424242425</c:v>
                </c:pt>
                <c:pt idx="117">
                  <c:v>18.035416666666666</c:v>
                </c:pt>
                <c:pt idx="118">
                  <c:v>18.196590909090908</c:v>
                </c:pt>
                <c:pt idx="119">
                  <c:v>18.357765151515153</c:v>
                </c:pt>
                <c:pt idx="120">
                  <c:v>18.518939393939394</c:v>
                </c:pt>
                <c:pt idx="121">
                  <c:v>18.680113636363636</c:v>
                </c:pt>
                <c:pt idx="122">
                  <c:v>18.841287878787877</c:v>
                </c:pt>
                <c:pt idx="123">
                  <c:v>19.002462121212123</c:v>
                </c:pt>
                <c:pt idx="124">
                  <c:v>19.163636363636364</c:v>
                </c:pt>
                <c:pt idx="125">
                  <c:v>19.324810606060606</c:v>
                </c:pt>
                <c:pt idx="126">
                  <c:v>19.485984848484847</c:v>
                </c:pt>
                <c:pt idx="127">
                  <c:v>19.647159090909092</c:v>
                </c:pt>
                <c:pt idx="128">
                  <c:v>19.808333333333334</c:v>
                </c:pt>
                <c:pt idx="129">
                  <c:v>19.969507575757575</c:v>
                </c:pt>
                <c:pt idx="130">
                  <c:v>20.130681818181817</c:v>
                </c:pt>
                <c:pt idx="131">
                  <c:v>20.291856060606062</c:v>
                </c:pt>
                <c:pt idx="132">
                  <c:v>20.453030303030303</c:v>
                </c:pt>
                <c:pt idx="133">
                  <c:v>20.614204545454545</c:v>
                </c:pt>
                <c:pt idx="134">
                  <c:v>20.775378787878786</c:v>
                </c:pt>
                <c:pt idx="135">
                  <c:v>20.936553030303031</c:v>
                </c:pt>
                <c:pt idx="136">
                  <c:v>21.097727272727273</c:v>
                </c:pt>
                <c:pt idx="137">
                  <c:v>21.258901515151514</c:v>
                </c:pt>
                <c:pt idx="138">
                  <c:v>21.420075757575759</c:v>
                </c:pt>
                <c:pt idx="139">
                  <c:v>21.581250000000001</c:v>
                </c:pt>
                <c:pt idx="140">
                  <c:v>21.742424242424242</c:v>
                </c:pt>
                <c:pt idx="141">
                  <c:v>21.903598484848484</c:v>
                </c:pt>
                <c:pt idx="142">
                  <c:v>22.064772727272729</c:v>
                </c:pt>
                <c:pt idx="143">
                  <c:v>22.22594696969697</c:v>
                </c:pt>
                <c:pt idx="144">
                  <c:v>22.387121212121212</c:v>
                </c:pt>
                <c:pt idx="145">
                  <c:v>22.548295454545453</c:v>
                </c:pt>
                <c:pt idx="146">
                  <c:v>22.709469696969698</c:v>
                </c:pt>
                <c:pt idx="147">
                  <c:v>22.87064393939394</c:v>
                </c:pt>
                <c:pt idx="148">
                  <c:v>23.031818181818181</c:v>
                </c:pt>
                <c:pt idx="149">
                  <c:v>23.192992424242423</c:v>
                </c:pt>
                <c:pt idx="150">
                  <c:v>23.354166666666668</c:v>
                </c:pt>
                <c:pt idx="151">
                  <c:v>23.515340909090909</c:v>
                </c:pt>
                <c:pt idx="152">
                  <c:v>23.676515151515151</c:v>
                </c:pt>
                <c:pt idx="153">
                  <c:v>23.837689393939392</c:v>
                </c:pt>
                <c:pt idx="154">
                  <c:v>23.998863636363637</c:v>
                </c:pt>
                <c:pt idx="155">
                  <c:v>24.160037878787879</c:v>
                </c:pt>
                <c:pt idx="156">
                  <c:v>24.32121212121212</c:v>
                </c:pt>
                <c:pt idx="157">
                  <c:v>24.482386363636362</c:v>
                </c:pt>
                <c:pt idx="158">
                  <c:v>24.643560606060607</c:v>
                </c:pt>
                <c:pt idx="159">
                  <c:v>24.804734848484848</c:v>
                </c:pt>
                <c:pt idx="160">
                  <c:v>24.96590909090909</c:v>
                </c:pt>
                <c:pt idx="161">
                  <c:v>25.127083333333335</c:v>
                </c:pt>
                <c:pt idx="162">
                  <c:v>25.288257575757576</c:v>
                </c:pt>
                <c:pt idx="163">
                  <c:v>25.449431818181818</c:v>
                </c:pt>
                <c:pt idx="164">
                  <c:v>25.610606060606059</c:v>
                </c:pt>
                <c:pt idx="165">
                  <c:v>25.771780303030305</c:v>
                </c:pt>
                <c:pt idx="166">
                  <c:v>25.932954545454546</c:v>
                </c:pt>
                <c:pt idx="167">
                  <c:v>26.094128787878788</c:v>
                </c:pt>
                <c:pt idx="168">
                  <c:v>26.255303030303029</c:v>
                </c:pt>
                <c:pt idx="169">
                  <c:v>26.416477272727274</c:v>
                </c:pt>
                <c:pt idx="170">
                  <c:v>26.577651515151516</c:v>
                </c:pt>
                <c:pt idx="171">
                  <c:v>26.738825757575757</c:v>
                </c:pt>
                <c:pt idx="172">
                  <c:v>26.9</c:v>
                </c:pt>
                <c:pt idx="173">
                  <c:v>27.061174242424244</c:v>
                </c:pt>
                <c:pt idx="174">
                  <c:v>27.222348484848485</c:v>
                </c:pt>
                <c:pt idx="175">
                  <c:v>27.383522727272727</c:v>
                </c:pt>
                <c:pt idx="176">
                  <c:v>27.544696969696968</c:v>
                </c:pt>
                <c:pt idx="177">
                  <c:v>27.705871212121213</c:v>
                </c:pt>
                <c:pt idx="178">
                  <c:v>27.867045454545455</c:v>
                </c:pt>
                <c:pt idx="179">
                  <c:v>28.028219696969696</c:v>
                </c:pt>
                <c:pt idx="180">
                  <c:v>28.189393939393938</c:v>
                </c:pt>
                <c:pt idx="181">
                  <c:v>28.350568181818183</c:v>
                </c:pt>
                <c:pt idx="182">
                  <c:v>28.511742424242424</c:v>
                </c:pt>
                <c:pt idx="183">
                  <c:v>28.672916666666666</c:v>
                </c:pt>
                <c:pt idx="184">
                  <c:v>28.834090909090911</c:v>
                </c:pt>
                <c:pt idx="185">
                  <c:v>28.995265151515152</c:v>
                </c:pt>
                <c:pt idx="186">
                  <c:v>29.156439393939394</c:v>
                </c:pt>
                <c:pt idx="187">
                  <c:v>29.317613636363635</c:v>
                </c:pt>
                <c:pt idx="188">
                  <c:v>29.47878787878788</c:v>
                </c:pt>
                <c:pt idx="189">
                  <c:v>29.639962121212122</c:v>
                </c:pt>
                <c:pt idx="190">
                  <c:v>29.801136363636363</c:v>
                </c:pt>
                <c:pt idx="191">
                  <c:v>29.962310606060605</c:v>
                </c:pt>
                <c:pt idx="192">
                  <c:v>30.12348484848485</c:v>
                </c:pt>
                <c:pt idx="193">
                  <c:v>30.284659090909091</c:v>
                </c:pt>
                <c:pt idx="194">
                  <c:v>30.445833333333333</c:v>
                </c:pt>
                <c:pt idx="195">
                  <c:v>30.607007575757574</c:v>
                </c:pt>
                <c:pt idx="196">
                  <c:v>30.768181818181819</c:v>
                </c:pt>
                <c:pt idx="197">
                  <c:v>30.929356060606061</c:v>
                </c:pt>
                <c:pt idx="198">
                  <c:v>31.090530303030302</c:v>
                </c:pt>
                <c:pt idx="199">
                  <c:v>31.251704545454544</c:v>
                </c:pt>
                <c:pt idx="200">
                  <c:v>31.412878787878789</c:v>
                </c:pt>
                <c:pt idx="201">
                  <c:v>31.57405303030303</c:v>
                </c:pt>
                <c:pt idx="202">
                  <c:v>31.735227272727272</c:v>
                </c:pt>
                <c:pt idx="203">
                  <c:v>31.896401515151513</c:v>
                </c:pt>
                <c:pt idx="204">
                  <c:v>32.057575757575755</c:v>
                </c:pt>
                <c:pt idx="205">
                  <c:v>32.21875</c:v>
                </c:pt>
                <c:pt idx="206">
                  <c:v>32.379924242424245</c:v>
                </c:pt>
                <c:pt idx="207">
                  <c:v>32.517045454545453</c:v>
                </c:pt>
                <c:pt idx="208">
                  <c:v>32.654166666666669</c:v>
                </c:pt>
                <c:pt idx="209">
                  <c:v>32.791287878787877</c:v>
                </c:pt>
                <c:pt idx="210">
                  <c:v>32.928409090909092</c:v>
                </c:pt>
                <c:pt idx="211">
                  <c:v>33.0655303030303</c:v>
                </c:pt>
                <c:pt idx="212">
                  <c:v>33.202651515151516</c:v>
                </c:pt>
                <c:pt idx="213">
                  <c:v>33.339772727272724</c:v>
                </c:pt>
                <c:pt idx="214">
                  <c:v>33.476893939393939</c:v>
                </c:pt>
                <c:pt idx="215">
                  <c:v>33.614015151515154</c:v>
                </c:pt>
                <c:pt idx="216">
                  <c:v>33.751136363636363</c:v>
                </c:pt>
                <c:pt idx="217">
                  <c:v>33.888257575757578</c:v>
                </c:pt>
                <c:pt idx="218">
                  <c:v>34.025378787878786</c:v>
                </c:pt>
                <c:pt idx="219">
                  <c:v>34.162500000000001</c:v>
                </c:pt>
                <c:pt idx="220">
                  <c:v>34.29962121212121</c:v>
                </c:pt>
                <c:pt idx="221">
                  <c:v>34.436742424242425</c:v>
                </c:pt>
                <c:pt idx="222">
                  <c:v>34.573863636363633</c:v>
                </c:pt>
                <c:pt idx="223">
                  <c:v>34.710984848484848</c:v>
                </c:pt>
                <c:pt idx="224">
                  <c:v>34.848106060606064</c:v>
                </c:pt>
                <c:pt idx="225">
                  <c:v>34.985227272727272</c:v>
                </c:pt>
                <c:pt idx="226">
                  <c:v>35.122348484848487</c:v>
                </c:pt>
                <c:pt idx="227">
                  <c:v>35.259469696969695</c:v>
                </c:pt>
                <c:pt idx="228">
                  <c:v>35.396590909090911</c:v>
                </c:pt>
                <c:pt idx="229">
                  <c:v>35.533712121212119</c:v>
                </c:pt>
                <c:pt idx="230">
                  <c:v>35.670833333333334</c:v>
                </c:pt>
                <c:pt idx="231">
                  <c:v>35.807954545454542</c:v>
                </c:pt>
                <c:pt idx="232">
                  <c:v>35.945075757575758</c:v>
                </c:pt>
                <c:pt idx="233">
                  <c:v>36.082196969696973</c:v>
                </c:pt>
                <c:pt idx="234">
                  <c:v>36.219318181818181</c:v>
                </c:pt>
                <c:pt idx="235">
                  <c:v>36.356439393939397</c:v>
                </c:pt>
                <c:pt idx="236">
                  <c:v>36.493560606060605</c:v>
                </c:pt>
                <c:pt idx="237">
                  <c:v>36.63068181818182</c:v>
                </c:pt>
                <c:pt idx="238">
                  <c:v>36.767803030303028</c:v>
                </c:pt>
                <c:pt idx="239">
                  <c:v>36.904924242424244</c:v>
                </c:pt>
                <c:pt idx="240">
                  <c:v>37.042045454545452</c:v>
                </c:pt>
                <c:pt idx="241">
                  <c:v>37.179166666666667</c:v>
                </c:pt>
                <c:pt idx="242">
                  <c:v>37.316287878787875</c:v>
                </c:pt>
                <c:pt idx="243">
                  <c:v>37.453409090909091</c:v>
                </c:pt>
                <c:pt idx="244">
                  <c:v>37.590530303030306</c:v>
                </c:pt>
                <c:pt idx="245">
                  <c:v>37.727651515151514</c:v>
                </c:pt>
                <c:pt idx="246">
                  <c:v>37.864772727272729</c:v>
                </c:pt>
                <c:pt idx="247">
                  <c:v>38.001893939393938</c:v>
                </c:pt>
                <c:pt idx="248">
                  <c:v>38.139015151515153</c:v>
                </c:pt>
                <c:pt idx="249">
                  <c:v>38.276136363636361</c:v>
                </c:pt>
                <c:pt idx="250">
                  <c:v>38.413257575757576</c:v>
                </c:pt>
                <c:pt idx="251">
                  <c:v>38.52253787878788</c:v>
                </c:pt>
                <c:pt idx="252">
                  <c:v>38.631818181818183</c:v>
                </c:pt>
                <c:pt idx="253">
                  <c:v>38.741098484848486</c:v>
                </c:pt>
                <c:pt idx="254">
                  <c:v>38.850378787878789</c:v>
                </c:pt>
                <c:pt idx="255">
                  <c:v>38.959659090909092</c:v>
                </c:pt>
                <c:pt idx="256">
                  <c:v>39.068939393939395</c:v>
                </c:pt>
                <c:pt idx="257">
                  <c:v>39.178219696969698</c:v>
                </c:pt>
                <c:pt idx="258">
                  <c:v>39.287500000000001</c:v>
                </c:pt>
                <c:pt idx="259">
                  <c:v>39.396780303030305</c:v>
                </c:pt>
                <c:pt idx="260">
                  <c:v>39.506060606060608</c:v>
                </c:pt>
                <c:pt idx="261">
                  <c:v>39.615340909090911</c:v>
                </c:pt>
                <c:pt idx="262">
                  <c:v>39.724621212121214</c:v>
                </c:pt>
                <c:pt idx="263">
                  <c:v>39.833901515151517</c:v>
                </c:pt>
                <c:pt idx="264">
                  <c:v>39.94318181818182</c:v>
                </c:pt>
                <c:pt idx="265">
                  <c:v>40.052462121212123</c:v>
                </c:pt>
                <c:pt idx="266">
                  <c:v>40.161742424242426</c:v>
                </c:pt>
                <c:pt idx="267">
                  <c:v>40.271022727272729</c:v>
                </c:pt>
                <c:pt idx="268">
                  <c:v>40.380303030303033</c:v>
                </c:pt>
                <c:pt idx="269">
                  <c:v>40.489583333333336</c:v>
                </c:pt>
                <c:pt idx="270">
                  <c:v>40.598863636363639</c:v>
                </c:pt>
                <c:pt idx="271">
                  <c:v>40.708143939393942</c:v>
                </c:pt>
                <c:pt idx="272">
                  <c:v>40.817424242424245</c:v>
                </c:pt>
                <c:pt idx="273">
                  <c:v>40.926704545454548</c:v>
                </c:pt>
                <c:pt idx="274">
                  <c:v>41.035984848484851</c:v>
                </c:pt>
                <c:pt idx="275">
                  <c:v>41.145265151515154</c:v>
                </c:pt>
                <c:pt idx="276">
                  <c:v>41.254545454545458</c:v>
                </c:pt>
                <c:pt idx="277">
                  <c:v>41.363825757575761</c:v>
                </c:pt>
                <c:pt idx="278">
                  <c:v>41.473106060606064</c:v>
                </c:pt>
                <c:pt idx="279">
                  <c:v>41.582386363636367</c:v>
                </c:pt>
                <c:pt idx="280">
                  <c:v>41.69166666666667</c:v>
                </c:pt>
                <c:pt idx="281">
                  <c:v>41.800946969696973</c:v>
                </c:pt>
                <c:pt idx="282">
                  <c:v>41.910227272727276</c:v>
                </c:pt>
                <c:pt idx="283">
                  <c:v>42.019507575757572</c:v>
                </c:pt>
                <c:pt idx="284">
                  <c:v>42.128787878787875</c:v>
                </c:pt>
                <c:pt idx="285">
                  <c:v>42.238068181818178</c:v>
                </c:pt>
                <c:pt idx="286">
                  <c:v>42.347348484848482</c:v>
                </c:pt>
                <c:pt idx="287">
                  <c:v>42.456628787878785</c:v>
                </c:pt>
                <c:pt idx="288">
                  <c:v>42.565909090909088</c:v>
                </c:pt>
                <c:pt idx="289">
                  <c:v>42.675189393939391</c:v>
                </c:pt>
                <c:pt idx="290">
                  <c:v>42.784469696969694</c:v>
                </c:pt>
                <c:pt idx="291">
                  <c:v>42.893749999999997</c:v>
                </c:pt>
                <c:pt idx="292">
                  <c:v>43.0030303030303</c:v>
                </c:pt>
                <c:pt idx="293">
                  <c:v>43.112310606060603</c:v>
                </c:pt>
                <c:pt idx="294">
                  <c:v>43.221590909090907</c:v>
                </c:pt>
                <c:pt idx="295">
                  <c:v>43.33087121212121</c:v>
                </c:pt>
                <c:pt idx="296">
                  <c:v>43.440151515151513</c:v>
                </c:pt>
                <c:pt idx="297">
                  <c:v>43.549431818181816</c:v>
                </c:pt>
                <c:pt idx="298">
                  <c:v>43.658712121212119</c:v>
                </c:pt>
                <c:pt idx="299">
                  <c:v>43.767992424242422</c:v>
                </c:pt>
                <c:pt idx="300">
                  <c:v>43.877272727272725</c:v>
                </c:pt>
                <c:pt idx="301">
                  <c:v>43.986553030303028</c:v>
                </c:pt>
                <c:pt idx="302">
                  <c:v>44.095833333333331</c:v>
                </c:pt>
                <c:pt idx="303">
                  <c:v>44.205113636363635</c:v>
                </c:pt>
                <c:pt idx="304">
                  <c:v>44.314393939393938</c:v>
                </c:pt>
                <c:pt idx="305">
                  <c:v>44.423674242424241</c:v>
                </c:pt>
                <c:pt idx="306">
                  <c:v>44.532954545454544</c:v>
                </c:pt>
                <c:pt idx="307">
                  <c:v>44.642234848484847</c:v>
                </c:pt>
                <c:pt idx="308">
                  <c:v>44.75151515151515</c:v>
                </c:pt>
                <c:pt idx="309">
                  <c:v>44.860795454545453</c:v>
                </c:pt>
                <c:pt idx="310">
                  <c:v>44.970075757575756</c:v>
                </c:pt>
                <c:pt idx="311">
                  <c:v>45.079356060606059</c:v>
                </c:pt>
                <c:pt idx="312">
                  <c:v>45.188636363636363</c:v>
                </c:pt>
                <c:pt idx="313">
                  <c:v>45.297916666666666</c:v>
                </c:pt>
                <c:pt idx="314">
                  <c:v>45.407196969696969</c:v>
                </c:pt>
                <c:pt idx="315">
                  <c:v>45.516477272727272</c:v>
                </c:pt>
                <c:pt idx="316">
                  <c:v>45.625757575757575</c:v>
                </c:pt>
                <c:pt idx="317">
                  <c:v>45.735037878787878</c:v>
                </c:pt>
                <c:pt idx="318">
                  <c:v>45.844318181818181</c:v>
                </c:pt>
                <c:pt idx="319">
                  <c:v>45.953598484848484</c:v>
                </c:pt>
                <c:pt idx="320">
                  <c:v>46.057954545454542</c:v>
                </c:pt>
                <c:pt idx="321">
                  <c:v>46.162310606060608</c:v>
                </c:pt>
                <c:pt idx="322">
                  <c:v>46.266666666666666</c:v>
                </c:pt>
                <c:pt idx="323">
                  <c:v>46.371022727272724</c:v>
                </c:pt>
                <c:pt idx="324">
                  <c:v>46.475378787878789</c:v>
                </c:pt>
                <c:pt idx="325">
                  <c:v>46.579734848484847</c:v>
                </c:pt>
                <c:pt idx="326">
                  <c:v>46.684090909090912</c:v>
                </c:pt>
                <c:pt idx="327">
                  <c:v>46.78844696969697</c:v>
                </c:pt>
                <c:pt idx="328">
                  <c:v>46.892803030303028</c:v>
                </c:pt>
                <c:pt idx="329">
                  <c:v>46.997159090909093</c:v>
                </c:pt>
                <c:pt idx="330">
                  <c:v>47.101515151515152</c:v>
                </c:pt>
                <c:pt idx="331">
                  <c:v>47.20587121212121</c:v>
                </c:pt>
                <c:pt idx="332">
                  <c:v>47.310227272727275</c:v>
                </c:pt>
                <c:pt idx="333">
                  <c:v>47.414583333333333</c:v>
                </c:pt>
                <c:pt idx="334">
                  <c:v>47.518939393939391</c:v>
                </c:pt>
                <c:pt idx="335">
                  <c:v>47.623295454545456</c:v>
                </c:pt>
                <c:pt idx="336">
                  <c:v>47.727651515151514</c:v>
                </c:pt>
                <c:pt idx="337">
                  <c:v>47.832007575757572</c:v>
                </c:pt>
                <c:pt idx="338">
                  <c:v>47.936363636363637</c:v>
                </c:pt>
                <c:pt idx="339">
                  <c:v>48.040719696969695</c:v>
                </c:pt>
                <c:pt idx="340">
                  <c:v>48.145075757575761</c:v>
                </c:pt>
                <c:pt idx="341">
                  <c:v>48.249431818181819</c:v>
                </c:pt>
                <c:pt idx="342">
                  <c:v>48.353787878787877</c:v>
                </c:pt>
                <c:pt idx="343">
                  <c:v>48.458143939393942</c:v>
                </c:pt>
                <c:pt idx="344">
                  <c:v>48.5625</c:v>
                </c:pt>
                <c:pt idx="345">
                  <c:v>48.666856060606058</c:v>
                </c:pt>
                <c:pt idx="346">
                  <c:v>48.771212121212123</c:v>
                </c:pt>
                <c:pt idx="347">
                  <c:v>48.875568181818181</c:v>
                </c:pt>
                <c:pt idx="348">
                  <c:v>48.979924242424239</c:v>
                </c:pt>
                <c:pt idx="349">
                  <c:v>49.084280303030305</c:v>
                </c:pt>
                <c:pt idx="350">
                  <c:v>49.188636363636363</c:v>
                </c:pt>
                <c:pt idx="351">
                  <c:v>49.292992424242428</c:v>
                </c:pt>
                <c:pt idx="352">
                  <c:v>49.397348484848486</c:v>
                </c:pt>
                <c:pt idx="353">
                  <c:v>49.501704545454544</c:v>
                </c:pt>
                <c:pt idx="354">
                  <c:v>49.606060606060609</c:v>
                </c:pt>
                <c:pt idx="355">
                  <c:v>49.710416666666667</c:v>
                </c:pt>
                <c:pt idx="356">
                  <c:v>49.814772727272725</c:v>
                </c:pt>
                <c:pt idx="357">
                  <c:v>49.91912878787879</c:v>
                </c:pt>
                <c:pt idx="358">
                  <c:v>50.023484848484848</c:v>
                </c:pt>
                <c:pt idx="359">
                  <c:v>50.127840909090907</c:v>
                </c:pt>
                <c:pt idx="360">
                  <c:v>50.232196969696972</c:v>
                </c:pt>
                <c:pt idx="361">
                  <c:v>50.33655303030303</c:v>
                </c:pt>
                <c:pt idx="362">
                  <c:v>50.440909090909088</c:v>
                </c:pt>
                <c:pt idx="363">
                  <c:v>50.545265151515153</c:v>
                </c:pt>
              </c:numCache>
            </c:numRef>
          </c:xVal>
          <c:yVal>
            <c:numRef>
              <c:f>'Run 57 Profiles'!$U$12:$U$375</c:f>
              <c:numCache>
                <c:formatCode>#,##0.0</c:formatCode>
                <c:ptCount val="364"/>
                <c:pt idx="0">
                  <c:v>50.153935185185183</c:v>
                </c:pt>
                <c:pt idx="1">
                  <c:v>50.08449074074074</c:v>
                </c:pt>
                <c:pt idx="2">
                  <c:v>50.046296296296298</c:v>
                </c:pt>
                <c:pt idx="3">
                  <c:v>50.013888888888886</c:v>
                </c:pt>
                <c:pt idx="4">
                  <c:v>50.025462962962962</c:v>
                </c:pt>
                <c:pt idx="5">
                  <c:v>50.001157407407405</c:v>
                </c:pt>
                <c:pt idx="6">
                  <c:v>49.951388888888886</c:v>
                </c:pt>
                <c:pt idx="7">
                  <c:v>49.817129629629626</c:v>
                </c:pt>
                <c:pt idx="8">
                  <c:v>49.795138888888886</c:v>
                </c:pt>
                <c:pt idx="9">
                  <c:v>49.82175925925926</c:v>
                </c:pt>
                <c:pt idx="10">
                  <c:v>49.715277777777779</c:v>
                </c:pt>
                <c:pt idx="11">
                  <c:v>49.667824074074076</c:v>
                </c:pt>
                <c:pt idx="12">
                  <c:v>49.650462962962962</c:v>
                </c:pt>
                <c:pt idx="13">
                  <c:v>49.700231481481481</c:v>
                </c:pt>
                <c:pt idx="14">
                  <c:v>49.63425925925926</c:v>
                </c:pt>
                <c:pt idx="15">
                  <c:v>49.651620370370374</c:v>
                </c:pt>
                <c:pt idx="16">
                  <c:v>49.483796296296298</c:v>
                </c:pt>
                <c:pt idx="17">
                  <c:v>49.440972222222221</c:v>
                </c:pt>
                <c:pt idx="18">
                  <c:v>49.420138888888886</c:v>
                </c:pt>
                <c:pt idx="19">
                  <c:v>49.505787037037038</c:v>
                </c:pt>
                <c:pt idx="20">
                  <c:v>49.549768518518519</c:v>
                </c:pt>
                <c:pt idx="21">
                  <c:v>49.467592592592595</c:v>
                </c:pt>
                <c:pt idx="22">
                  <c:v>49.443287037037038</c:v>
                </c:pt>
                <c:pt idx="23">
                  <c:v>49.429398148148145</c:v>
                </c:pt>
                <c:pt idx="24">
                  <c:v>49.425925925925924</c:v>
                </c:pt>
                <c:pt idx="25">
                  <c:v>49.479166666666664</c:v>
                </c:pt>
                <c:pt idx="26">
                  <c:v>49.487268518518519</c:v>
                </c:pt>
                <c:pt idx="27">
                  <c:v>49.50925925925926</c:v>
                </c:pt>
                <c:pt idx="28">
                  <c:v>49.498842592592595</c:v>
                </c:pt>
                <c:pt idx="29">
                  <c:v>49.412037037037038</c:v>
                </c:pt>
                <c:pt idx="30">
                  <c:v>49.442129629629626</c:v>
                </c:pt>
                <c:pt idx="31">
                  <c:v>49.408564814814817</c:v>
                </c:pt>
                <c:pt idx="32">
                  <c:v>49.346064814814817</c:v>
                </c:pt>
                <c:pt idx="33">
                  <c:v>49.268518518518519</c:v>
                </c:pt>
                <c:pt idx="34">
                  <c:v>49.24074074074074</c:v>
                </c:pt>
                <c:pt idx="35">
                  <c:v>49.091435185185183</c:v>
                </c:pt>
                <c:pt idx="36">
                  <c:v>48.986111111111114</c:v>
                </c:pt>
                <c:pt idx="37">
                  <c:v>48.91550925925926</c:v>
                </c:pt>
                <c:pt idx="38">
                  <c:v>48.857638888888886</c:v>
                </c:pt>
                <c:pt idx="39">
                  <c:v>48.746527777777779</c:v>
                </c:pt>
                <c:pt idx="40">
                  <c:v>48.666666666666664</c:v>
                </c:pt>
                <c:pt idx="41">
                  <c:v>48.680555555555557</c:v>
                </c:pt>
                <c:pt idx="42">
                  <c:v>48.57175925925926</c:v>
                </c:pt>
                <c:pt idx="43">
                  <c:v>48.581018518518519</c:v>
                </c:pt>
                <c:pt idx="44">
                  <c:v>48.482638888888886</c:v>
                </c:pt>
                <c:pt idx="45">
                  <c:v>48.331018518518519</c:v>
                </c:pt>
                <c:pt idx="46">
                  <c:v>48.30324074074074</c:v>
                </c:pt>
                <c:pt idx="47">
                  <c:v>48.136574074074076</c:v>
                </c:pt>
                <c:pt idx="48">
                  <c:v>48.129629629629626</c:v>
                </c:pt>
                <c:pt idx="49">
                  <c:v>47.997685185185183</c:v>
                </c:pt>
                <c:pt idx="50">
                  <c:v>47.898148148148145</c:v>
                </c:pt>
                <c:pt idx="51">
                  <c:v>47.804398148148145</c:v>
                </c:pt>
                <c:pt idx="52">
                  <c:v>47.714120370370374</c:v>
                </c:pt>
                <c:pt idx="53">
                  <c:v>47.657407407407405</c:v>
                </c:pt>
                <c:pt idx="54">
                  <c:v>47.512731481481481</c:v>
                </c:pt>
                <c:pt idx="55">
                  <c:v>47.484953703703702</c:v>
                </c:pt>
                <c:pt idx="56">
                  <c:v>47.412037037037038</c:v>
                </c:pt>
                <c:pt idx="57">
                  <c:v>47.28125</c:v>
                </c:pt>
                <c:pt idx="58">
                  <c:v>47.268518518518519</c:v>
                </c:pt>
                <c:pt idx="59">
                  <c:v>47.299768518518519</c:v>
                </c:pt>
                <c:pt idx="60">
                  <c:v>47.29050925925926</c:v>
                </c:pt>
                <c:pt idx="61">
                  <c:v>47.189814814814817</c:v>
                </c:pt>
                <c:pt idx="62">
                  <c:v>47.087962962962962</c:v>
                </c:pt>
                <c:pt idx="63">
                  <c:v>47.175925925925924</c:v>
                </c:pt>
                <c:pt idx="64">
                  <c:v>47.17824074074074</c:v>
                </c:pt>
                <c:pt idx="65">
                  <c:v>47.096064814814817</c:v>
                </c:pt>
                <c:pt idx="66">
                  <c:v>46.86574074074074</c:v>
                </c:pt>
                <c:pt idx="67">
                  <c:v>46.800925925925924</c:v>
                </c:pt>
                <c:pt idx="68">
                  <c:v>46.748842592592595</c:v>
                </c:pt>
                <c:pt idx="69">
                  <c:v>46.6875</c:v>
                </c:pt>
                <c:pt idx="70">
                  <c:v>46.449074074074076</c:v>
                </c:pt>
                <c:pt idx="71">
                  <c:v>44.248842592592595</c:v>
                </c:pt>
                <c:pt idx="72">
                  <c:v>42.112268518518519</c:v>
                </c:pt>
                <c:pt idx="73">
                  <c:v>40.037037037037038</c:v>
                </c:pt>
                <c:pt idx="74">
                  <c:v>38.023148148148145</c:v>
                </c:pt>
                <c:pt idx="75">
                  <c:v>36.069444444444443</c:v>
                </c:pt>
                <c:pt idx="76">
                  <c:v>34.175925925925924</c:v>
                </c:pt>
                <c:pt idx="77">
                  <c:v>32.341435185185183</c:v>
                </c:pt>
                <c:pt idx="78">
                  <c:v>30.564814814814813</c:v>
                </c:pt>
                <c:pt idx="79">
                  <c:v>28.847222222222221</c:v>
                </c:pt>
                <c:pt idx="80">
                  <c:v>27.186342592592592</c:v>
                </c:pt>
                <c:pt idx="81">
                  <c:v>25.583333333333332</c:v>
                </c:pt>
                <c:pt idx="82">
                  <c:v>24.037037037037038</c:v>
                </c:pt>
                <c:pt idx="83">
                  <c:v>22.545138888888889</c:v>
                </c:pt>
                <c:pt idx="84">
                  <c:v>21.108796296296298</c:v>
                </c:pt>
                <c:pt idx="85">
                  <c:v>19.726851851851851</c:v>
                </c:pt>
                <c:pt idx="86">
                  <c:v>18.398148148148149</c:v>
                </c:pt>
                <c:pt idx="87">
                  <c:v>17.122685185185187</c:v>
                </c:pt>
                <c:pt idx="88">
                  <c:v>15.899305555555555</c:v>
                </c:pt>
                <c:pt idx="89">
                  <c:v>14.726851851851851</c:v>
                </c:pt>
                <c:pt idx="90">
                  <c:v>13.605324074074074</c:v>
                </c:pt>
                <c:pt idx="91">
                  <c:v>12.533564814814815</c:v>
                </c:pt>
                <c:pt idx="92">
                  <c:v>11.51099537037037</c:v>
                </c:pt>
                <c:pt idx="93">
                  <c:v>10.536921296296295</c:v>
                </c:pt>
                <c:pt idx="94">
                  <c:v>9.6105324074074066</c:v>
                </c:pt>
                <c:pt idx="95">
                  <c:v>8.7313657407407401</c:v>
                </c:pt>
                <c:pt idx="96">
                  <c:v>8.227662037037037</c:v>
                </c:pt>
                <c:pt idx="97">
                  <c:v>8.4541666666666675</c:v>
                </c:pt>
                <c:pt idx="98">
                  <c:v>8.3060185185185187</c:v>
                </c:pt>
                <c:pt idx="99">
                  <c:v>7.6343750000000004</c:v>
                </c:pt>
                <c:pt idx="100">
                  <c:v>8.0991898148148156</c:v>
                </c:pt>
                <c:pt idx="101">
                  <c:v>7.8170138888888889</c:v>
                </c:pt>
                <c:pt idx="102">
                  <c:v>7.8923611111111107</c:v>
                </c:pt>
                <c:pt idx="103">
                  <c:v>7.4789351851851853</c:v>
                </c:pt>
                <c:pt idx="104">
                  <c:v>8.2559027777777771</c:v>
                </c:pt>
                <c:pt idx="105">
                  <c:v>8.6793981481481488</c:v>
                </c:pt>
                <c:pt idx="106">
                  <c:v>9.2329861111111118</c:v>
                </c:pt>
                <c:pt idx="107">
                  <c:v>8.8135416666666675</c:v>
                </c:pt>
                <c:pt idx="108">
                  <c:v>9.8300925925925924</c:v>
                </c:pt>
                <c:pt idx="109">
                  <c:v>10.298148148148147</c:v>
                </c:pt>
                <c:pt idx="110">
                  <c:v>9.9855324074074066</c:v>
                </c:pt>
                <c:pt idx="111">
                  <c:v>10.047569444444445</c:v>
                </c:pt>
                <c:pt idx="112">
                  <c:v>9.2982638888888882</c:v>
                </c:pt>
                <c:pt idx="113">
                  <c:v>8.6013888888888896</c:v>
                </c:pt>
                <c:pt idx="114">
                  <c:v>7.3548611111111111</c:v>
                </c:pt>
                <c:pt idx="115">
                  <c:v>7.3197916666666663</c:v>
                </c:pt>
                <c:pt idx="116">
                  <c:v>8.0994212962962955</c:v>
                </c:pt>
                <c:pt idx="117">
                  <c:v>8.7774305555555561</c:v>
                </c:pt>
                <c:pt idx="118">
                  <c:v>10.162384259259259</c:v>
                </c:pt>
                <c:pt idx="119">
                  <c:v>11.22175925925926</c:v>
                </c:pt>
                <c:pt idx="120">
                  <c:v>12.038194444444445</c:v>
                </c:pt>
                <c:pt idx="121">
                  <c:v>12.159722222222221</c:v>
                </c:pt>
                <c:pt idx="122">
                  <c:v>12.773148148148149</c:v>
                </c:pt>
                <c:pt idx="123">
                  <c:v>14.90625</c:v>
                </c:pt>
                <c:pt idx="124">
                  <c:v>16.75462962962963</c:v>
                </c:pt>
                <c:pt idx="125">
                  <c:v>17.173611111111111</c:v>
                </c:pt>
                <c:pt idx="126">
                  <c:v>17.868055555555557</c:v>
                </c:pt>
                <c:pt idx="127">
                  <c:v>18.24537037037037</c:v>
                </c:pt>
                <c:pt idx="128">
                  <c:v>18.399305555555557</c:v>
                </c:pt>
                <c:pt idx="129">
                  <c:v>18.337962962962962</c:v>
                </c:pt>
                <c:pt idx="130">
                  <c:v>18.356481481481481</c:v>
                </c:pt>
                <c:pt idx="131">
                  <c:v>18.233796296296298</c:v>
                </c:pt>
                <c:pt idx="132">
                  <c:v>17.916666666666668</c:v>
                </c:pt>
                <c:pt idx="133">
                  <c:v>17.726851851851851</c:v>
                </c:pt>
                <c:pt idx="134">
                  <c:v>17.59375</c:v>
                </c:pt>
                <c:pt idx="135">
                  <c:v>17.524305555555557</c:v>
                </c:pt>
                <c:pt idx="136">
                  <c:v>17.704861111111111</c:v>
                </c:pt>
                <c:pt idx="137">
                  <c:v>17.773148148148149</c:v>
                </c:pt>
                <c:pt idx="138">
                  <c:v>17.733796296296298</c:v>
                </c:pt>
                <c:pt idx="139">
                  <c:v>17.592592592592592</c:v>
                </c:pt>
                <c:pt idx="140">
                  <c:v>17.398148148148149</c:v>
                </c:pt>
                <c:pt idx="141">
                  <c:v>17.318287037037038</c:v>
                </c:pt>
                <c:pt idx="142">
                  <c:v>17.244212962962962</c:v>
                </c:pt>
                <c:pt idx="143">
                  <c:v>17.072916666666668</c:v>
                </c:pt>
                <c:pt idx="144">
                  <c:v>16.895833333333332</c:v>
                </c:pt>
                <c:pt idx="145">
                  <c:v>16.800925925925927</c:v>
                </c:pt>
                <c:pt idx="146">
                  <c:v>16.78587962962963</c:v>
                </c:pt>
                <c:pt idx="147">
                  <c:v>16.84837962962963</c:v>
                </c:pt>
                <c:pt idx="148">
                  <c:v>17.144675925925927</c:v>
                </c:pt>
                <c:pt idx="149">
                  <c:v>17.443287037037038</c:v>
                </c:pt>
                <c:pt idx="150">
                  <c:v>17.581018518518519</c:v>
                </c:pt>
                <c:pt idx="151">
                  <c:v>17.716435185185187</c:v>
                </c:pt>
                <c:pt idx="152">
                  <c:v>17.788194444444443</c:v>
                </c:pt>
                <c:pt idx="153">
                  <c:v>17.819444444444443</c:v>
                </c:pt>
                <c:pt idx="154">
                  <c:v>17.869212962962962</c:v>
                </c:pt>
                <c:pt idx="155">
                  <c:v>17.982638888888889</c:v>
                </c:pt>
                <c:pt idx="156">
                  <c:v>18.054398148148149</c:v>
                </c:pt>
                <c:pt idx="157">
                  <c:v>18.072916666666668</c:v>
                </c:pt>
                <c:pt idx="158">
                  <c:v>18.104166666666668</c:v>
                </c:pt>
                <c:pt idx="159">
                  <c:v>18.206018518518519</c:v>
                </c:pt>
                <c:pt idx="160">
                  <c:v>18.232638888888889</c:v>
                </c:pt>
                <c:pt idx="161">
                  <c:v>18.234953703703702</c:v>
                </c:pt>
                <c:pt idx="162">
                  <c:v>18.142361111111111</c:v>
                </c:pt>
                <c:pt idx="163">
                  <c:v>18.25</c:v>
                </c:pt>
                <c:pt idx="164">
                  <c:v>18.318287037037038</c:v>
                </c:pt>
                <c:pt idx="165">
                  <c:v>18.292824074074073</c:v>
                </c:pt>
                <c:pt idx="166">
                  <c:v>18.381944444444443</c:v>
                </c:pt>
                <c:pt idx="167">
                  <c:v>18.296296296296298</c:v>
                </c:pt>
                <c:pt idx="168">
                  <c:v>18.342592592592592</c:v>
                </c:pt>
                <c:pt idx="169">
                  <c:v>18.24074074074074</c:v>
                </c:pt>
                <c:pt idx="170">
                  <c:v>18.31712962962963</c:v>
                </c:pt>
                <c:pt idx="171">
                  <c:v>18.25</c:v>
                </c:pt>
                <c:pt idx="172">
                  <c:v>17.931712962962962</c:v>
                </c:pt>
                <c:pt idx="173">
                  <c:v>17.903935185185187</c:v>
                </c:pt>
                <c:pt idx="174">
                  <c:v>17.877314814814813</c:v>
                </c:pt>
                <c:pt idx="175">
                  <c:v>17.908564814814813</c:v>
                </c:pt>
                <c:pt idx="176">
                  <c:v>17.873842592592592</c:v>
                </c:pt>
                <c:pt idx="177">
                  <c:v>17.850694444444443</c:v>
                </c:pt>
                <c:pt idx="178">
                  <c:v>17.809027777777779</c:v>
                </c:pt>
                <c:pt idx="179">
                  <c:v>17.820601851851851</c:v>
                </c:pt>
                <c:pt idx="180">
                  <c:v>18.019675925925927</c:v>
                </c:pt>
                <c:pt idx="181">
                  <c:v>18.074074074074073</c:v>
                </c:pt>
                <c:pt idx="182">
                  <c:v>18.077546296296298</c:v>
                </c:pt>
                <c:pt idx="183">
                  <c:v>18.046296296296298</c:v>
                </c:pt>
                <c:pt idx="184">
                  <c:v>18.00925925925926</c:v>
                </c:pt>
                <c:pt idx="185">
                  <c:v>17.95949074074074</c:v>
                </c:pt>
                <c:pt idx="186">
                  <c:v>17.875</c:v>
                </c:pt>
                <c:pt idx="187">
                  <c:v>17.920138888888889</c:v>
                </c:pt>
                <c:pt idx="188">
                  <c:v>17.905092592592592</c:v>
                </c:pt>
                <c:pt idx="189">
                  <c:v>17.923611111111111</c:v>
                </c:pt>
                <c:pt idx="190">
                  <c:v>17.99074074074074</c:v>
                </c:pt>
                <c:pt idx="191">
                  <c:v>18.24537037037037</c:v>
                </c:pt>
                <c:pt idx="192">
                  <c:v>18.333333333333332</c:v>
                </c:pt>
                <c:pt idx="193">
                  <c:v>18.234953703703702</c:v>
                </c:pt>
                <c:pt idx="194">
                  <c:v>18.24537037037037</c:v>
                </c:pt>
                <c:pt idx="195">
                  <c:v>18.253472222222221</c:v>
                </c:pt>
                <c:pt idx="196">
                  <c:v>18.25462962962963</c:v>
                </c:pt>
                <c:pt idx="197">
                  <c:v>18.237268518518519</c:v>
                </c:pt>
                <c:pt idx="198">
                  <c:v>18.159722222222221</c:v>
                </c:pt>
                <c:pt idx="199">
                  <c:v>18.133101851851851</c:v>
                </c:pt>
                <c:pt idx="200">
                  <c:v>18.0625</c:v>
                </c:pt>
                <c:pt idx="201">
                  <c:v>18.019675925925927</c:v>
                </c:pt>
                <c:pt idx="202">
                  <c:v>17.947916666666668</c:v>
                </c:pt>
                <c:pt idx="203">
                  <c:v>17.810185185185187</c:v>
                </c:pt>
                <c:pt idx="204">
                  <c:v>17.609953703703702</c:v>
                </c:pt>
                <c:pt idx="205">
                  <c:v>17.474537037037038</c:v>
                </c:pt>
                <c:pt idx="206">
                  <c:v>17.373842592592592</c:v>
                </c:pt>
                <c:pt idx="207">
                  <c:v>17.210648148148149</c:v>
                </c:pt>
                <c:pt idx="208">
                  <c:v>16.99537037037037</c:v>
                </c:pt>
                <c:pt idx="209">
                  <c:v>16.991898148148149</c:v>
                </c:pt>
                <c:pt idx="210">
                  <c:v>16.99074074074074</c:v>
                </c:pt>
                <c:pt idx="211">
                  <c:v>16.846064814814813</c:v>
                </c:pt>
                <c:pt idx="212">
                  <c:v>16.628472222222221</c:v>
                </c:pt>
                <c:pt idx="213">
                  <c:v>16.385416666666668</c:v>
                </c:pt>
                <c:pt idx="214">
                  <c:v>16.181712962962962</c:v>
                </c:pt>
                <c:pt idx="215">
                  <c:v>15.83912037037037</c:v>
                </c:pt>
                <c:pt idx="216">
                  <c:v>15.543981481481481</c:v>
                </c:pt>
                <c:pt idx="217">
                  <c:v>15.194444444444445</c:v>
                </c:pt>
                <c:pt idx="218">
                  <c:v>14.730324074074074</c:v>
                </c:pt>
                <c:pt idx="219">
                  <c:v>14.498842592592593</c:v>
                </c:pt>
                <c:pt idx="220">
                  <c:v>14.248842592592593</c:v>
                </c:pt>
                <c:pt idx="221">
                  <c:v>13.84837962962963</c:v>
                </c:pt>
                <c:pt idx="222">
                  <c:v>13.631944444444445</c:v>
                </c:pt>
                <c:pt idx="223">
                  <c:v>13.3125</c:v>
                </c:pt>
                <c:pt idx="224">
                  <c:v>12.988425925925926</c:v>
                </c:pt>
                <c:pt idx="225">
                  <c:v>12.599537037037036</c:v>
                </c:pt>
                <c:pt idx="226">
                  <c:v>12.77199074074074</c:v>
                </c:pt>
                <c:pt idx="227">
                  <c:v>12.80787037037037</c:v>
                </c:pt>
                <c:pt idx="228">
                  <c:v>12.743055555555555</c:v>
                </c:pt>
                <c:pt idx="229">
                  <c:v>12.625</c:v>
                </c:pt>
                <c:pt idx="230">
                  <c:v>12.469907407407407</c:v>
                </c:pt>
                <c:pt idx="231">
                  <c:v>12.324074074074074</c:v>
                </c:pt>
                <c:pt idx="232">
                  <c:v>12.203703703703704</c:v>
                </c:pt>
                <c:pt idx="233">
                  <c:v>12.107638888888889</c:v>
                </c:pt>
                <c:pt idx="234">
                  <c:v>11.945601851851851</c:v>
                </c:pt>
                <c:pt idx="235">
                  <c:v>11.827546296296296</c:v>
                </c:pt>
                <c:pt idx="236">
                  <c:v>11.739583333333334</c:v>
                </c:pt>
                <c:pt idx="237">
                  <c:v>11.68287037037037</c:v>
                </c:pt>
                <c:pt idx="238">
                  <c:v>11.658564814814815</c:v>
                </c:pt>
                <c:pt idx="239">
                  <c:v>11.689814814814815</c:v>
                </c:pt>
                <c:pt idx="240">
                  <c:v>11.722222222222221</c:v>
                </c:pt>
                <c:pt idx="241">
                  <c:v>11.78587962962963</c:v>
                </c:pt>
                <c:pt idx="242">
                  <c:v>11.873842592592593</c:v>
                </c:pt>
                <c:pt idx="243">
                  <c:v>11.97337962962963</c:v>
                </c:pt>
                <c:pt idx="244">
                  <c:v>12.092592592592593</c:v>
                </c:pt>
                <c:pt idx="245">
                  <c:v>12.19212962962963</c:v>
                </c:pt>
                <c:pt idx="246">
                  <c:v>12.375</c:v>
                </c:pt>
                <c:pt idx="247">
                  <c:v>12.311342592592593</c:v>
                </c:pt>
                <c:pt idx="248">
                  <c:v>12.184027777777779</c:v>
                </c:pt>
                <c:pt idx="249">
                  <c:v>12.017361111111111</c:v>
                </c:pt>
                <c:pt idx="250">
                  <c:v>11.755787037037036</c:v>
                </c:pt>
                <c:pt idx="251">
                  <c:v>11.653935185185185</c:v>
                </c:pt>
                <c:pt idx="252">
                  <c:v>11.309143518518519</c:v>
                </c:pt>
                <c:pt idx="253">
                  <c:v>10.970254629629629</c:v>
                </c:pt>
                <c:pt idx="254">
                  <c:v>10.637037037037038</c:v>
                </c:pt>
                <c:pt idx="255">
                  <c:v>10.309606481481481</c:v>
                </c:pt>
                <c:pt idx="256">
                  <c:v>9.9878472222222214</c:v>
                </c:pt>
                <c:pt idx="257">
                  <c:v>9.6717592592592592</c:v>
                </c:pt>
                <c:pt idx="258">
                  <c:v>9.3613425925925924</c:v>
                </c:pt>
                <c:pt idx="259">
                  <c:v>9.056481481481482</c:v>
                </c:pt>
                <c:pt idx="260">
                  <c:v>8.7571759259259263</c:v>
                </c:pt>
                <c:pt idx="261">
                  <c:v>8.4635416666666661</c:v>
                </c:pt>
                <c:pt idx="262">
                  <c:v>8.1753472222222214</c:v>
                </c:pt>
                <c:pt idx="263">
                  <c:v>7.8927083333333332</c:v>
                </c:pt>
                <c:pt idx="264">
                  <c:v>7.6141203703703706</c:v>
                </c:pt>
                <c:pt idx="265">
                  <c:v>7.3392361111111111</c:v>
                </c:pt>
                <c:pt idx="266">
                  <c:v>7.0682870370370372</c:v>
                </c:pt>
                <c:pt idx="267">
                  <c:v>6.8012731481481481</c:v>
                </c:pt>
                <c:pt idx="268">
                  <c:v>6.5381944444444446</c:v>
                </c:pt>
                <c:pt idx="269">
                  <c:v>6.279050925925926</c:v>
                </c:pt>
                <c:pt idx="270">
                  <c:v>6.0238425925925929</c:v>
                </c:pt>
                <c:pt idx="271">
                  <c:v>5.7726851851851855</c:v>
                </c:pt>
                <c:pt idx="272">
                  <c:v>5.5255787037037036</c:v>
                </c:pt>
                <c:pt idx="273">
                  <c:v>5.2825231481481483</c:v>
                </c:pt>
                <c:pt idx="274">
                  <c:v>5.0435185185185185</c:v>
                </c:pt>
                <c:pt idx="275">
                  <c:v>4.808796296296296</c:v>
                </c:pt>
                <c:pt idx="276">
                  <c:v>4.578125</c:v>
                </c:pt>
                <c:pt idx="277">
                  <c:v>4.3518518518518521</c:v>
                </c:pt>
                <c:pt idx="278">
                  <c:v>4.1297453703703706</c:v>
                </c:pt>
                <c:pt idx="279">
                  <c:v>3.9119212962962964</c:v>
                </c:pt>
                <c:pt idx="280">
                  <c:v>3.6984953703703702</c:v>
                </c:pt>
                <c:pt idx="281">
                  <c:v>3.4895833333333335</c:v>
                </c:pt>
                <c:pt idx="282">
                  <c:v>3.2850694444444444</c:v>
                </c:pt>
                <c:pt idx="283">
                  <c:v>3.0850694444444446</c:v>
                </c:pt>
                <c:pt idx="284">
                  <c:v>2.8896990740740742</c:v>
                </c:pt>
                <c:pt idx="285">
                  <c:v>2.6989583333333331</c:v>
                </c:pt>
                <c:pt idx="286">
                  <c:v>2.5129629629629631</c:v>
                </c:pt>
                <c:pt idx="287">
                  <c:v>2.3317129629629632</c:v>
                </c:pt>
                <c:pt idx="288">
                  <c:v>2.1554398148148146</c:v>
                </c:pt>
                <c:pt idx="289">
                  <c:v>1.9840277777777777</c:v>
                </c:pt>
                <c:pt idx="290">
                  <c:v>1.8165509259259258</c:v>
                </c:pt>
                <c:pt idx="291">
                  <c:v>1.6523148148148148</c:v>
                </c:pt>
                <c:pt idx="292">
                  <c:v>1.4912037037037038</c:v>
                </c:pt>
                <c:pt idx="293">
                  <c:v>1.3334490740740741</c:v>
                </c:pt>
                <c:pt idx="294">
                  <c:v>1.1790509259259259</c:v>
                </c:pt>
                <c:pt idx="295">
                  <c:v>1.0282870370370369</c:v>
                </c:pt>
                <c:pt idx="296">
                  <c:v>0.88119212962962967</c:v>
                </c:pt>
                <c:pt idx="297">
                  <c:v>0.73797453703703708</c:v>
                </c:pt>
                <c:pt idx="298">
                  <c:v>0.59887731481481477</c:v>
                </c:pt>
                <c:pt idx="299">
                  <c:v>0.46418981481481481</c:v>
                </c:pt>
                <c:pt idx="300">
                  <c:v>0.33429398148148148</c:v>
                </c:pt>
                <c:pt idx="301">
                  <c:v>0.20982638888888888</c:v>
                </c:pt>
                <c:pt idx="302">
                  <c:v>9.1820601851851855E-2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5.7500000000000002E-5</c:v>
                </c:pt>
                <c:pt idx="319">
                  <c:v>1.7295138888888889E-3</c:v>
                </c:pt>
                <c:pt idx="320">
                  <c:v>0.12940972222222222</c:v>
                </c:pt>
                <c:pt idx="321">
                  <c:v>0.16217592592592592</c:v>
                </c:pt>
                <c:pt idx="322">
                  <c:v>0.18968750000000001</c:v>
                </c:pt>
                <c:pt idx="323">
                  <c:v>0.19063657407407408</c:v>
                </c:pt>
                <c:pt idx="324">
                  <c:v>0.19239583333333332</c:v>
                </c:pt>
                <c:pt idx="325">
                  <c:v>0.19223379629629631</c:v>
                </c:pt>
                <c:pt idx="326">
                  <c:v>0.19641203703703702</c:v>
                </c:pt>
                <c:pt idx="327">
                  <c:v>0.18921296296296297</c:v>
                </c:pt>
                <c:pt idx="328">
                  <c:v>0.18515046296296298</c:v>
                </c:pt>
                <c:pt idx="329">
                  <c:v>0.18568287037037037</c:v>
                </c:pt>
                <c:pt idx="330">
                  <c:v>0.1930787037037037</c:v>
                </c:pt>
                <c:pt idx="331">
                  <c:v>0.22707175925925926</c:v>
                </c:pt>
                <c:pt idx="332">
                  <c:v>0.25744212962962965</c:v>
                </c:pt>
                <c:pt idx="333">
                  <c:v>0.28978009259259258</c:v>
                </c:pt>
                <c:pt idx="334">
                  <c:v>0.30291666666666667</c:v>
                </c:pt>
                <c:pt idx="335">
                  <c:v>0.31636574074074075</c:v>
                </c:pt>
                <c:pt idx="336">
                  <c:v>0.32251157407407405</c:v>
                </c:pt>
                <c:pt idx="337">
                  <c:v>0.32822916666666668</c:v>
                </c:pt>
                <c:pt idx="338">
                  <c:v>0.35050925925925924</c:v>
                </c:pt>
                <c:pt idx="339">
                  <c:v>0.38302083333333331</c:v>
                </c:pt>
                <c:pt idx="340">
                  <c:v>0.39937499999999998</c:v>
                </c:pt>
                <c:pt idx="341">
                  <c:v>0.44723379629629628</c:v>
                </c:pt>
                <c:pt idx="342">
                  <c:v>0.49249999999999999</c:v>
                </c:pt>
                <c:pt idx="343">
                  <c:v>0.53275462962962961</c:v>
                </c:pt>
                <c:pt idx="344">
                  <c:v>0.55923611111111116</c:v>
                </c:pt>
                <c:pt idx="345">
                  <c:v>0.59969907407407408</c:v>
                </c:pt>
                <c:pt idx="346">
                  <c:v>0.6292592592592593</c:v>
                </c:pt>
                <c:pt idx="347">
                  <c:v>0.64290509259259254</c:v>
                </c:pt>
                <c:pt idx="348">
                  <c:v>0.65614583333333332</c:v>
                </c:pt>
                <c:pt idx="349">
                  <c:v>0.6626967592592593</c:v>
                </c:pt>
                <c:pt idx="350">
                  <c:v>0.67351851851851852</c:v>
                </c:pt>
                <c:pt idx="351">
                  <c:v>0.69019675925925927</c:v>
                </c:pt>
                <c:pt idx="352">
                  <c:v>0.69608796296296294</c:v>
                </c:pt>
                <c:pt idx="353">
                  <c:v>0.70202546296296298</c:v>
                </c:pt>
                <c:pt idx="354">
                  <c:v>0.7</c:v>
                </c:pt>
                <c:pt idx="355">
                  <c:v>0.69359953703703703</c:v>
                </c:pt>
                <c:pt idx="356">
                  <c:v>0.70728009259259261</c:v>
                </c:pt>
                <c:pt idx="357">
                  <c:v>0.71053240740740742</c:v>
                </c:pt>
                <c:pt idx="358">
                  <c:v>0.72445601851851849</c:v>
                </c:pt>
                <c:pt idx="359">
                  <c:v>0.75799768518518518</c:v>
                </c:pt>
                <c:pt idx="360">
                  <c:v>0.7938425925925926</c:v>
                </c:pt>
                <c:pt idx="361">
                  <c:v>0.83068287037037036</c:v>
                </c:pt>
                <c:pt idx="362">
                  <c:v>0.86481481481481481</c:v>
                </c:pt>
                <c:pt idx="363">
                  <c:v>0.88468749999999996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EC-4363-8A3C-1307ADFEA357}"/>
            </c:ext>
          </c:extLst>
        </c:ser>
        <c:ser>
          <c:idx val="1"/>
          <c:order val="1"/>
          <c:tx>
            <c:v>10% Pumping Reduction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'Run 57 Profiles'!$J$12:$J$375</c:f>
              <c:numCache>
                <c:formatCode>0.00</c:formatCode>
                <c:ptCount val="364"/>
                <c:pt idx="0">
                  <c:v>0.1168560606060606</c:v>
                </c:pt>
                <c:pt idx="1">
                  <c:v>0.2649621212121212</c:v>
                </c:pt>
                <c:pt idx="2">
                  <c:v>0.41306818181818183</c:v>
                </c:pt>
                <c:pt idx="3">
                  <c:v>0.56117424242424241</c:v>
                </c:pt>
                <c:pt idx="4">
                  <c:v>0.70928030303030298</c:v>
                </c:pt>
                <c:pt idx="5">
                  <c:v>0.85738636363636367</c:v>
                </c:pt>
                <c:pt idx="6">
                  <c:v>1.0054924242424241</c:v>
                </c:pt>
                <c:pt idx="7">
                  <c:v>1.1535984848484848</c:v>
                </c:pt>
                <c:pt idx="8">
                  <c:v>1.3017045454545455</c:v>
                </c:pt>
                <c:pt idx="9">
                  <c:v>1.449810606060606</c:v>
                </c:pt>
                <c:pt idx="10">
                  <c:v>1.5979166666666667</c:v>
                </c:pt>
                <c:pt idx="11">
                  <c:v>1.7460227272727273</c:v>
                </c:pt>
                <c:pt idx="12">
                  <c:v>1.8941287878787878</c:v>
                </c:pt>
                <c:pt idx="13">
                  <c:v>2.0422348484848483</c:v>
                </c:pt>
                <c:pt idx="14">
                  <c:v>2.1903409090909092</c:v>
                </c:pt>
                <c:pt idx="15">
                  <c:v>2.3384469696969696</c:v>
                </c:pt>
                <c:pt idx="16">
                  <c:v>2.4865530303030301</c:v>
                </c:pt>
                <c:pt idx="17">
                  <c:v>2.634659090909091</c:v>
                </c:pt>
                <c:pt idx="18">
                  <c:v>2.7827651515151515</c:v>
                </c:pt>
                <c:pt idx="19">
                  <c:v>2.9308712121212119</c:v>
                </c:pt>
                <c:pt idx="20">
                  <c:v>3.0789772727272728</c:v>
                </c:pt>
                <c:pt idx="21">
                  <c:v>3.2270833333333333</c:v>
                </c:pt>
                <c:pt idx="22">
                  <c:v>3.3751893939393938</c:v>
                </c:pt>
                <c:pt idx="23">
                  <c:v>3.5232954545454547</c:v>
                </c:pt>
                <c:pt idx="24">
                  <c:v>3.6714015151515151</c:v>
                </c:pt>
                <c:pt idx="25">
                  <c:v>3.8195075757575756</c:v>
                </c:pt>
                <c:pt idx="26">
                  <c:v>3.9676136363636365</c:v>
                </c:pt>
                <c:pt idx="27">
                  <c:v>4.1157196969696965</c:v>
                </c:pt>
                <c:pt idx="28">
                  <c:v>4.2638257575757574</c:v>
                </c:pt>
                <c:pt idx="29">
                  <c:v>4.4119318181818183</c:v>
                </c:pt>
                <c:pt idx="30">
                  <c:v>4.5600378787878784</c:v>
                </c:pt>
                <c:pt idx="31">
                  <c:v>4.7081439393939393</c:v>
                </c:pt>
                <c:pt idx="32">
                  <c:v>4.8562500000000002</c:v>
                </c:pt>
                <c:pt idx="33">
                  <c:v>5.0043560606060602</c:v>
                </c:pt>
                <c:pt idx="34">
                  <c:v>5.1524621212121211</c:v>
                </c:pt>
                <c:pt idx="35">
                  <c:v>5.300568181818182</c:v>
                </c:pt>
                <c:pt idx="36">
                  <c:v>5.448674242424242</c:v>
                </c:pt>
                <c:pt idx="37">
                  <c:v>5.5967803030303029</c:v>
                </c:pt>
                <c:pt idx="38">
                  <c:v>5.7448863636363638</c:v>
                </c:pt>
                <c:pt idx="39">
                  <c:v>5.8929924242424239</c:v>
                </c:pt>
                <c:pt idx="40">
                  <c:v>6.0410984848484848</c:v>
                </c:pt>
                <c:pt idx="41">
                  <c:v>6.1892045454545457</c:v>
                </c:pt>
                <c:pt idx="42">
                  <c:v>6.3373106060606057</c:v>
                </c:pt>
                <c:pt idx="43">
                  <c:v>6.4854166666666666</c:v>
                </c:pt>
                <c:pt idx="44">
                  <c:v>6.6335227272727275</c:v>
                </c:pt>
                <c:pt idx="45">
                  <c:v>6.7816287878787875</c:v>
                </c:pt>
                <c:pt idx="46">
                  <c:v>6.9297348484848484</c:v>
                </c:pt>
                <c:pt idx="47">
                  <c:v>7.0778409090909093</c:v>
                </c:pt>
                <c:pt idx="48">
                  <c:v>7.2259469696969694</c:v>
                </c:pt>
                <c:pt idx="49">
                  <c:v>7.3740530303030303</c:v>
                </c:pt>
                <c:pt idx="50">
                  <c:v>7.5221590909090912</c:v>
                </c:pt>
                <c:pt idx="51">
                  <c:v>7.6702651515151512</c:v>
                </c:pt>
                <c:pt idx="52">
                  <c:v>7.8183712121212121</c:v>
                </c:pt>
                <c:pt idx="53">
                  <c:v>7.966477272727273</c:v>
                </c:pt>
                <c:pt idx="54">
                  <c:v>8.1145833333333339</c:v>
                </c:pt>
                <c:pt idx="55">
                  <c:v>8.2626893939393931</c:v>
                </c:pt>
                <c:pt idx="56">
                  <c:v>8.410795454545454</c:v>
                </c:pt>
                <c:pt idx="57">
                  <c:v>8.5589015151515149</c:v>
                </c:pt>
                <c:pt idx="58">
                  <c:v>8.7070075757575758</c:v>
                </c:pt>
                <c:pt idx="59">
                  <c:v>8.8551136363636367</c:v>
                </c:pt>
                <c:pt idx="60">
                  <c:v>9.0032196969696976</c:v>
                </c:pt>
                <c:pt idx="61">
                  <c:v>9.1513257575757567</c:v>
                </c:pt>
                <c:pt idx="62">
                  <c:v>9.3092803030303024</c:v>
                </c:pt>
                <c:pt idx="63">
                  <c:v>9.4672348484848481</c:v>
                </c:pt>
                <c:pt idx="64">
                  <c:v>9.6251893939393938</c:v>
                </c:pt>
                <c:pt idx="65">
                  <c:v>9.7831439393939394</c:v>
                </c:pt>
                <c:pt idx="66">
                  <c:v>9.9410984848484851</c:v>
                </c:pt>
                <c:pt idx="67">
                  <c:v>10.099053030303031</c:v>
                </c:pt>
                <c:pt idx="68">
                  <c:v>10.257007575757576</c:v>
                </c:pt>
                <c:pt idx="69">
                  <c:v>10.41496212121212</c:v>
                </c:pt>
                <c:pt idx="70">
                  <c:v>10.572916666666666</c:v>
                </c:pt>
                <c:pt idx="71">
                  <c:v>10.730871212121212</c:v>
                </c:pt>
                <c:pt idx="72">
                  <c:v>10.888825757575757</c:v>
                </c:pt>
                <c:pt idx="73">
                  <c:v>11.046780303030303</c:v>
                </c:pt>
                <c:pt idx="74">
                  <c:v>11.204734848484849</c:v>
                </c:pt>
                <c:pt idx="75">
                  <c:v>11.362689393939394</c:v>
                </c:pt>
                <c:pt idx="76">
                  <c:v>11.52064393939394</c:v>
                </c:pt>
                <c:pt idx="77">
                  <c:v>11.678598484848484</c:v>
                </c:pt>
                <c:pt idx="78">
                  <c:v>11.83655303030303</c:v>
                </c:pt>
                <c:pt idx="79">
                  <c:v>11.994507575757575</c:v>
                </c:pt>
                <c:pt idx="80">
                  <c:v>12.152462121212121</c:v>
                </c:pt>
                <c:pt idx="81">
                  <c:v>12.310416666666667</c:v>
                </c:pt>
                <c:pt idx="82">
                  <c:v>12.468371212121212</c:v>
                </c:pt>
                <c:pt idx="83">
                  <c:v>12.626325757575758</c:v>
                </c:pt>
                <c:pt idx="84">
                  <c:v>12.784280303030304</c:v>
                </c:pt>
                <c:pt idx="85">
                  <c:v>12.942234848484848</c:v>
                </c:pt>
                <c:pt idx="86">
                  <c:v>13.100189393939393</c:v>
                </c:pt>
                <c:pt idx="87">
                  <c:v>13.258143939393939</c:v>
                </c:pt>
                <c:pt idx="88">
                  <c:v>13.416098484848485</c:v>
                </c:pt>
                <c:pt idx="89">
                  <c:v>13.57405303030303</c:v>
                </c:pt>
                <c:pt idx="90">
                  <c:v>13.732007575757576</c:v>
                </c:pt>
                <c:pt idx="91">
                  <c:v>13.889962121212122</c:v>
                </c:pt>
                <c:pt idx="92">
                  <c:v>14.047916666666667</c:v>
                </c:pt>
                <c:pt idx="93">
                  <c:v>14.205871212121211</c:v>
                </c:pt>
                <c:pt idx="94">
                  <c:v>14.363825757575757</c:v>
                </c:pt>
                <c:pt idx="95">
                  <c:v>14.521780303030303</c:v>
                </c:pt>
                <c:pt idx="96">
                  <c:v>14.679734848484848</c:v>
                </c:pt>
                <c:pt idx="97">
                  <c:v>14.837689393939394</c:v>
                </c:pt>
                <c:pt idx="98">
                  <c:v>14.99564393939394</c:v>
                </c:pt>
                <c:pt idx="99">
                  <c:v>15.153598484848485</c:v>
                </c:pt>
                <c:pt idx="100">
                  <c:v>15.311553030303031</c:v>
                </c:pt>
                <c:pt idx="101">
                  <c:v>15.469507575757575</c:v>
                </c:pt>
                <c:pt idx="102">
                  <c:v>15.627462121212121</c:v>
                </c:pt>
                <c:pt idx="103">
                  <c:v>15.785416666666666</c:v>
                </c:pt>
                <c:pt idx="104">
                  <c:v>15.943371212121212</c:v>
                </c:pt>
                <c:pt idx="105">
                  <c:v>16.101325757575758</c:v>
                </c:pt>
                <c:pt idx="106">
                  <c:v>16.262499999999999</c:v>
                </c:pt>
                <c:pt idx="107">
                  <c:v>16.423674242424241</c:v>
                </c:pt>
                <c:pt idx="108">
                  <c:v>16.584848484848486</c:v>
                </c:pt>
                <c:pt idx="109">
                  <c:v>16.746022727272727</c:v>
                </c:pt>
                <c:pt idx="110">
                  <c:v>16.907196969696969</c:v>
                </c:pt>
                <c:pt idx="111">
                  <c:v>17.068371212121214</c:v>
                </c:pt>
                <c:pt idx="112">
                  <c:v>17.229545454545455</c:v>
                </c:pt>
                <c:pt idx="113">
                  <c:v>17.390719696969697</c:v>
                </c:pt>
                <c:pt idx="114">
                  <c:v>17.551893939393938</c:v>
                </c:pt>
                <c:pt idx="115">
                  <c:v>17.713068181818183</c:v>
                </c:pt>
                <c:pt idx="116">
                  <c:v>17.874242424242425</c:v>
                </c:pt>
                <c:pt idx="117">
                  <c:v>18.035416666666666</c:v>
                </c:pt>
                <c:pt idx="118">
                  <c:v>18.196590909090908</c:v>
                </c:pt>
                <c:pt idx="119">
                  <c:v>18.357765151515153</c:v>
                </c:pt>
                <c:pt idx="120">
                  <c:v>18.518939393939394</c:v>
                </c:pt>
                <c:pt idx="121">
                  <c:v>18.680113636363636</c:v>
                </c:pt>
                <c:pt idx="122">
                  <c:v>18.841287878787877</c:v>
                </c:pt>
                <c:pt idx="123">
                  <c:v>19.002462121212123</c:v>
                </c:pt>
                <c:pt idx="124">
                  <c:v>19.163636363636364</c:v>
                </c:pt>
                <c:pt idx="125">
                  <c:v>19.324810606060606</c:v>
                </c:pt>
                <c:pt idx="126">
                  <c:v>19.485984848484847</c:v>
                </c:pt>
                <c:pt idx="127">
                  <c:v>19.647159090909092</c:v>
                </c:pt>
                <c:pt idx="128">
                  <c:v>19.808333333333334</c:v>
                </c:pt>
                <c:pt idx="129">
                  <c:v>19.969507575757575</c:v>
                </c:pt>
                <c:pt idx="130">
                  <c:v>20.130681818181817</c:v>
                </c:pt>
                <c:pt idx="131">
                  <c:v>20.291856060606062</c:v>
                </c:pt>
                <c:pt idx="132">
                  <c:v>20.453030303030303</c:v>
                </c:pt>
                <c:pt idx="133">
                  <c:v>20.614204545454545</c:v>
                </c:pt>
                <c:pt idx="134">
                  <c:v>20.775378787878786</c:v>
                </c:pt>
                <c:pt idx="135">
                  <c:v>20.936553030303031</c:v>
                </c:pt>
                <c:pt idx="136">
                  <c:v>21.097727272727273</c:v>
                </c:pt>
                <c:pt idx="137">
                  <c:v>21.258901515151514</c:v>
                </c:pt>
                <c:pt idx="138">
                  <c:v>21.420075757575759</c:v>
                </c:pt>
                <c:pt idx="139">
                  <c:v>21.581250000000001</c:v>
                </c:pt>
                <c:pt idx="140">
                  <c:v>21.742424242424242</c:v>
                </c:pt>
                <c:pt idx="141">
                  <c:v>21.903598484848484</c:v>
                </c:pt>
                <c:pt idx="142">
                  <c:v>22.064772727272729</c:v>
                </c:pt>
                <c:pt idx="143">
                  <c:v>22.22594696969697</c:v>
                </c:pt>
                <c:pt idx="144">
                  <c:v>22.387121212121212</c:v>
                </c:pt>
                <c:pt idx="145">
                  <c:v>22.548295454545453</c:v>
                </c:pt>
                <c:pt idx="146">
                  <c:v>22.709469696969698</c:v>
                </c:pt>
                <c:pt idx="147">
                  <c:v>22.87064393939394</c:v>
                </c:pt>
                <c:pt idx="148">
                  <c:v>23.031818181818181</c:v>
                </c:pt>
                <c:pt idx="149">
                  <c:v>23.192992424242423</c:v>
                </c:pt>
                <c:pt idx="150">
                  <c:v>23.354166666666668</c:v>
                </c:pt>
                <c:pt idx="151">
                  <c:v>23.515340909090909</c:v>
                </c:pt>
                <c:pt idx="152">
                  <c:v>23.676515151515151</c:v>
                </c:pt>
                <c:pt idx="153">
                  <c:v>23.837689393939392</c:v>
                </c:pt>
                <c:pt idx="154">
                  <c:v>23.998863636363637</c:v>
                </c:pt>
                <c:pt idx="155">
                  <c:v>24.160037878787879</c:v>
                </c:pt>
                <c:pt idx="156">
                  <c:v>24.32121212121212</c:v>
                </c:pt>
                <c:pt idx="157">
                  <c:v>24.482386363636362</c:v>
                </c:pt>
                <c:pt idx="158">
                  <c:v>24.643560606060607</c:v>
                </c:pt>
                <c:pt idx="159">
                  <c:v>24.804734848484848</c:v>
                </c:pt>
                <c:pt idx="160">
                  <c:v>24.96590909090909</c:v>
                </c:pt>
                <c:pt idx="161">
                  <c:v>25.127083333333335</c:v>
                </c:pt>
                <c:pt idx="162">
                  <c:v>25.288257575757576</c:v>
                </c:pt>
                <c:pt idx="163">
                  <c:v>25.449431818181818</c:v>
                </c:pt>
                <c:pt idx="164">
                  <c:v>25.610606060606059</c:v>
                </c:pt>
                <c:pt idx="165">
                  <c:v>25.771780303030305</c:v>
                </c:pt>
                <c:pt idx="166">
                  <c:v>25.932954545454546</c:v>
                </c:pt>
                <c:pt idx="167">
                  <c:v>26.094128787878788</c:v>
                </c:pt>
                <c:pt idx="168">
                  <c:v>26.255303030303029</c:v>
                </c:pt>
                <c:pt idx="169">
                  <c:v>26.416477272727274</c:v>
                </c:pt>
                <c:pt idx="170">
                  <c:v>26.577651515151516</c:v>
                </c:pt>
                <c:pt idx="171">
                  <c:v>26.738825757575757</c:v>
                </c:pt>
                <c:pt idx="172">
                  <c:v>26.9</c:v>
                </c:pt>
                <c:pt idx="173">
                  <c:v>27.061174242424244</c:v>
                </c:pt>
                <c:pt idx="174">
                  <c:v>27.222348484848485</c:v>
                </c:pt>
                <c:pt idx="175">
                  <c:v>27.383522727272727</c:v>
                </c:pt>
                <c:pt idx="176">
                  <c:v>27.544696969696968</c:v>
                </c:pt>
                <c:pt idx="177">
                  <c:v>27.705871212121213</c:v>
                </c:pt>
                <c:pt idx="178">
                  <c:v>27.867045454545455</c:v>
                </c:pt>
                <c:pt idx="179">
                  <c:v>28.028219696969696</c:v>
                </c:pt>
                <c:pt idx="180">
                  <c:v>28.189393939393938</c:v>
                </c:pt>
                <c:pt idx="181">
                  <c:v>28.350568181818183</c:v>
                </c:pt>
                <c:pt idx="182">
                  <c:v>28.511742424242424</c:v>
                </c:pt>
                <c:pt idx="183">
                  <c:v>28.672916666666666</c:v>
                </c:pt>
                <c:pt idx="184">
                  <c:v>28.834090909090911</c:v>
                </c:pt>
                <c:pt idx="185">
                  <c:v>28.995265151515152</c:v>
                </c:pt>
                <c:pt idx="186">
                  <c:v>29.156439393939394</c:v>
                </c:pt>
                <c:pt idx="187">
                  <c:v>29.317613636363635</c:v>
                </c:pt>
                <c:pt idx="188">
                  <c:v>29.47878787878788</c:v>
                </c:pt>
                <c:pt idx="189">
                  <c:v>29.639962121212122</c:v>
                </c:pt>
                <c:pt idx="190">
                  <c:v>29.801136363636363</c:v>
                </c:pt>
                <c:pt idx="191">
                  <c:v>29.962310606060605</c:v>
                </c:pt>
                <c:pt idx="192">
                  <c:v>30.12348484848485</c:v>
                </c:pt>
                <c:pt idx="193">
                  <c:v>30.284659090909091</c:v>
                </c:pt>
                <c:pt idx="194">
                  <c:v>30.445833333333333</c:v>
                </c:pt>
                <c:pt idx="195">
                  <c:v>30.607007575757574</c:v>
                </c:pt>
                <c:pt idx="196">
                  <c:v>30.768181818181819</c:v>
                </c:pt>
                <c:pt idx="197">
                  <c:v>30.929356060606061</c:v>
                </c:pt>
                <c:pt idx="198">
                  <c:v>31.090530303030302</c:v>
                </c:pt>
                <c:pt idx="199">
                  <c:v>31.251704545454544</c:v>
                </c:pt>
                <c:pt idx="200">
                  <c:v>31.412878787878789</c:v>
                </c:pt>
                <c:pt idx="201">
                  <c:v>31.57405303030303</c:v>
                </c:pt>
                <c:pt idx="202">
                  <c:v>31.735227272727272</c:v>
                </c:pt>
                <c:pt idx="203">
                  <c:v>31.896401515151513</c:v>
                </c:pt>
                <c:pt idx="204">
                  <c:v>32.057575757575755</c:v>
                </c:pt>
                <c:pt idx="205">
                  <c:v>32.21875</c:v>
                </c:pt>
                <c:pt idx="206">
                  <c:v>32.379924242424245</c:v>
                </c:pt>
                <c:pt idx="207">
                  <c:v>32.517045454545453</c:v>
                </c:pt>
                <c:pt idx="208">
                  <c:v>32.654166666666669</c:v>
                </c:pt>
                <c:pt idx="209">
                  <c:v>32.791287878787877</c:v>
                </c:pt>
                <c:pt idx="210">
                  <c:v>32.928409090909092</c:v>
                </c:pt>
                <c:pt idx="211">
                  <c:v>33.0655303030303</c:v>
                </c:pt>
                <c:pt idx="212">
                  <c:v>33.202651515151516</c:v>
                </c:pt>
                <c:pt idx="213">
                  <c:v>33.339772727272724</c:v>
                </c:pt>
                <c:pt idx="214">
                  <c:v>33.476893939393939</c:v>
                </c:pt>
                <c:pt idx="215">
                  <c:v>33.614015151515154</c:v>
                </c:pt>
                <c:pt idx="216">
                  <c:v>33.751136363636363</c:v>
                </c:pt>
                <c:pt idx="217">
                  <c:v>33.888257575757578</c:v>
                </c:pt>
                <c:pt idx="218">
                  <c:v>34.025378787878786</c:v>
                </c:pt>
                <c:pt idx="219">
                  <c:v>34.162500000000001</c:v>
                </c:pt>
                <c:pt idx="220">
                  <c:v>34.29962121212121</c:v>
                </c:pt>
                <c:pt idx="221">
                  <c:v>34.436742424242425</c:v>
                </c:pt>
                <c:pt idx="222">
                  <c:v>34.573863636363633</c:v>
                </c:pt>
                <c:pt idx="223">
                  <c:v>34.710984848484848</c:v>
                </c:pt>
                <c:pt idx="224">
                  <c:v>34.848106060606064</c:v>
                </c:pt>
                <c:pt idx="225">
                  <c:v>34.985227272727272</c:v>
                </c:pt>
                <c:pt idx="226">
                  <c:v>35.122348484848487</c:v>
                </c:pt>
                <c:pt idx="227">
                  <c:v>35.259469696969695</c:v>
                </c:pt>
                <c:pt idx="228">
                  <c:v>35.396590909090911</c:v>
                </c:pt>
                <c:pt idx="229">
                  <c:v>35.533712121212119</c:v>
                </c:pt>
                <c:pt idx="230">
                  <c:v>35.670833333333334</c:v>
                </c:pt>
                <c:pt idx="231">
                  <c:v>35.807954545454542</c:v>
                </c:pt>
                <c:pt idx="232">
                  <c:v>35.945075757575758</c:v>
                </c:pt>
                <c:pt idx="233">
                  <c:v>36.082196969696973</c:v>
                </c:pt>
                <c:pt idx="234">
                  <c:v>36.219318181818181</c:v>
                </c:pt>
                <c:pt idx="235">
                  <c:v>36.356439393939397</c:v>
                </c:pt>
                <c:pt idx="236">
                  <c:v>36.493560606060605</c:v>
                </c:pt>
                <c:pt idx="237">
                  <c:v>36.63068181818182</c:v>
                </c:pt>
                <c:pt idx="238">
                  <c:v>36.767803030303028</c:v>
                </c:pt>
                <c:pt idx="239">
                  <c:v>36.904924242424244</c:v>
                </c:pt>
                <c:pt idx="240">
                  <c:v>37.042045454545452</c:v>
                </c:pt>
                <c:pt idx="241">
                  <c:v>37.179166666666667</c:v>
                </c:pt>
                <c:pt idx="242">
                  <c:v>37.316287878787875</c:v>
                </c:pt>
                <c:pt idx="243">
                  <c:v>37.453409090909091</c:v>
                </c:pt>
                <c:pt idx="244">
                  <c:v>37.590530303030306</c:v>
                </c:pt>
                <c:pt idx="245">
                  <c:v>37.727651515151514</c:v>
                </c:pt>
                <c:pt idx="246">
                  <c:v>37.864772727272729</c:v>
                </c:pt>
                <c:pt idx="247">
                  <c:v>38.001893939393938</c:v>
                </c:pt>
                <c:pt idx="248">
                  <c:v>38.139015151515153</c:v>
                </c:pt>
                <c:pt idx="249">
                  <c:v>38.276136363636361</c:v>
                </c:pt>
                <c:pt idx="250">
                  <c:v>38.413257575757576</c:v>
                </c:pt>
                <c:pt idx="251">
                  <c:v>38.52253787878788</c:v>
                </c:pt>
                <c:pt idx="252">
                  <c:v>38.631818181818183</c:v>
                </c:pt>
                <c:pt idx="253">
                  <c:v>38.741098484848486</c:v>
                </c:pt>
                <c:pt idx="254">
                  <c:v>38.850378787878789</c:v>
                </c:pt>
                <c:pt idx="255">
                  <c:v>38.959659090909092</c:v>
                </c:pt>
                <c:pt idx="256">
                  <c:v>39.068939393939395</c:v>
                </c:pt>
                <c:pt idx="257">
                  <c:v>39.178219696969698</c:v>
                </c:pt>
                <c:pt idx="258">
                  <c:v>39.287500000000001</c:v>
                </c:pt>
                <c:pt idx="259">
                  <c:v>39.396780303030305</c:v>
                </c:pt>
                <c:pt idx="260">
                  <c:v>39.506060606060608</c:v>
                </c:pt>
                <c:pt idx="261">
                  <c:v>39.615340909090911</c:v>
                </c:pt>
                <c:pt idx="262">
                  <c:v>39.724621212121214</c:v>
                </c:pt>
                <c:pt idx="263">
                  <c:v>39.833901515151517</c:v>
                </c:pt>
                <c:pt idx="264">
                  <c:v>39.94318181818182</c:v>
                </c:pt>
                <c:pt idx="265">
                  <c:v>40.052462121212123</c:v>
                </c:pt>
                <c:pt idx="266">
                  <c:v>40.161742424242426</c:v>
                </c:pt>
                <c:pt idx="267">
                  <c:v>40.271022727272729</c:v>
                </c:pt>
                <c:pt idx="268">
                  <c:v>40.380303030303033</c:v>
                </c:pt>
                <c:pt idx="269">
                  <c:v>40.489583333333336</c:v>
                </c:pt>
                <c:pt idx="270">
                  <c:v>40.598863636363639</c:v>
                </c:pt>
                <c:pt idx="271">
                  <c:v>40.708143939393942</c:v>
                </c:pt>
                <c:pt idx="272">
                  <c:v>40.817424242424245</c:v>
                </c:pt>
                <c:pt idx="273">
                  <c:v>40.926704545454548</c:v>
                </c:pt>
                <c:pt idx="274">
                  <c:v>41.035984848484851</c:v>
                </c:pt>
                <c:pt idx="275">
                  <c:v>41.145265151515154</c:v>
                </c:pt>
                <c:pt idx="276">
                  <c:v>41.254545454545458</c:v>
                </c:pt>
                <c:pt idx="277">
                  <c:v>41.363825757575761</c:v>
                </c:pt>
                <c:pt idx="278">
                  <c:v>41.473106060606064</c:v>
                </c:pt>
                <c:pt idx="279">
                  <c:v>41.582386363636367</c:v>
                </c:pt>
                <c:pt idx="280">
                  <c:v>41.69166666666667</c:v>
                </c:pt>
                <c:pt idx="281">
                  <c:v>41.800946969696973</c:v>
                </c:pt>
                <c:pt idx="282">
                  <c:v>41.910227272727276</c:v>
                </c:pt>
                <c:pt idx="283">
                  <c:v>42.019507575757572</c:v>
                </c:pt>
                <c:pt idx="284">
                  <c:v>42.128787878787875</c:v>
                </c:pt>
                <c:pt idx="285">
                  <c:v>42.238068181818178</c:v>
                </c:pt>
                <c:pt idx="286">
                  <c:v>42.347348484848482</c:v>
                </c:pt>
                <c:pt idx="287">
                  <c:v>42.456628787878785</c:v>
                </c:pt>
                <c:pt idx="288">
                  <c:v>42.565909090909088</c:v>
                </c:pt>
                <c:pt idx="289">
                  <c:v>42.675189393939391</c:v>
                </c:pt>
                <c:pt idx="290">
                  <c:v>42.784469696969694</c:v>
                </c:pt>
                <c:pt idx="291">
                  <c:v>42.893749999999997</c:v>
                </c:pt>
                <c:pt idx="292">
                  <c:v>43.0030303030303</c:v>
                </c:pt>
                <c:pt idx="293">
                  <c:v>43.112310606060603</c:v>
                </c:pt>
                <c:pt idx="294">
                  <c:v>43.221590909090907</c:v>
                </c:pt>
                <c:pt idx="295">
                  <c:v>43.33087121212121</c:v>
                </c:pt>
                <c:pt idx="296">
                  <c:v>43.440151515151513</c:v>
                </c:pt>
                <c:pt idx="297">
                  <c:v>43.549431818181816</c:v>
                </c:pt>
                <c:pt idx="298">
                  <c:v>43.658712121212119</c:v>
                </c:pt>
                <c:pt idx="299">
                  <c:v>43.767992424242422</c:v>
                </c:pt>
                <c:pt idx="300">
                  <c:v>43.877272727272725</c:v>
                </c:pt>
                <c:pt idx="301">
                  <c:v>43.986553030303028</c:v>
                </c:pt>
                <c:pt idx="302">
                  <c:v>44.095833333333331</c:v>
                </c:pt>
                <c:pt idx="303">
                  <c:v>44.205113636363635</c:v>
                </c:pt>
                <c:pt idx="304">
                  <c:v>44.314393939393938</c:v>
                </c:pt>
                <c:pt idx="305">
                  <c:v>44.423674242424241</c:v>
                </c:pt>
                <c:pt idx="306">
                  <c:v>44.532954545454544</c:v>
                </c:pt>
                <c:pt idx="307">
                  <c:v>44.642234848484847</c:v>
                </c:pt>
                <c:pt idx="308">
                  <c:v>44.75151515151515</c:v>
                </c:pt>
                <c:pt idx="309">
                  <c:v>44.860795454545453</c:v>
                </c:pt>
                <c:pt idx="310">
                  <c:v>44.970075757575756</c:v>
                </c:pt>
                <c:pt idx="311">
                  <c:v>45.079356060606059</c:v>
                </c:pt>
                <c:pt idx="312">
                  <c:v>45.188636363636363</c:v>
                </c:pt>
                <c:pt idx="313">
                  <c:v>45.297916666666666</c:v>
                </c:pt>
                <c:pt idx="314">
                  <c:v>45.407196969696969</c:v>
                </c:pt>
                <c:pt idx="315">
                  <c:v>45.516477272727272</c:v>
                </c:pt>
                <c:pt idx="316">
                  <c:v>45.625757575757575</c:v>
                </c:pt>
                <c:pt idx="317">
                  <c:v>45.735037878787878</c:v>
                </c:pt>
                <c:pt idx="318">
                  <c:v>45.844318181818181</c:v>
                </c:pt>
                <c:pt idx="319">
                  <c:v>45.953598484848484</c:v>
                </c:pt>
                <c:pt idx="320">
                  <c:v>46.057954545454542</c:v>
                </c:pt>
                <c:pt idx="321">
                  <c:v>46.162310606060608</c:v>
                </c:pt>
                <c:pt idx="322">
                  <c:v>46.266666666666666</c:v>
                </c:pt>
                <c:pt idx="323">
                  <c:v>46.371022727272724</c:v>
                </c:pt>
                <c:pt idx="324">
                  <c:v>46.475378787878789</c:v>
                </c:pt>
                <c:pt idx="325">
                  <c:v>46.579734848484847</c:v>
                </c:pt>
                <c:pt idx="326">
                  <c:v>46.684090909090912</c:v>
                </c:pt>
                <c:pt idx="327">
                  <c:v>46.78844696969697</c:v>
                </c:pt>
                <c:pt idx="328">
                  <c:v>46.892803030303028</c:v>
                </c:pt>
                <c:pt idx="329">
                  <c:v>46.997159090909093</c:v>
                </c:pt>
                <c:pt idx="330">
                  <c:v>47.101515151515152</c:v>
                </c:pt>
                <c:pt idx="331">
                  <c:v>47.20587121212121</c:v>
                </c:pt>
                <c:pt idx="332">
                  <c:v>47.310227272727275</c:v>
                </c:pt>
                <c:pt idx="333">
                  <c:v>47.414583333333333</c:v>
                </c:pt>
                <c:pt idx="334">
                  <c:v>47.518939393939391</c:v>
                </c:pt>
                <c:pt idx="335">
                  <c:v>47.623295454545456</c:v>
                </c:pt>
                <c:pt idx="336">
                  <c:v>47.727651515151514</c:v>
                </c:pt>
                <c:pt idx="337">
                  <c:v>47.832007575757572</c:v>
                </c:pt>
                <c:pt idx="338">
                  <c:v>47.936363636363637</c:v>
                </c:pt>
                <c:pt idx="339">
                  <c:v>48.040719696969695</c:v>
                </c:pt>
                <c:pt idx="340">
                  <c:v>48.145075757575761</c:v>
                </c:pt>
                <c:pt idx="341">
                  <c:v>48.249431818181819</c:v>
                </c:pt>
                <c:pt idx="342">
                  <c:v>48.353787878787877</c:v>
                </c:pt>
                <c:pt idx="343">
                  <c:v>48.458143939393942</c:v>
                </c:pt>
                <c:pt idx="344">
                  <c:v>48.5625</c:v>
                </c:pt>
                <c:pt idx="345">
                  <c:v>48.666856060606058</c:v>
                </c:pt>
                <c:pt idx="346">
                  <c:v>48.771212121212123</c:v>
                </c:pt>
                <c:pt idx="347">
                  <c:v>48.875568181818181</c:v>
                </c:pt>
                <c:pt idx="348">
                  <c:v>48.979924242424239</c:v>
                </c:pt>
                <c:pt idx="349">
                  <c:v>49.084280303030305</c:v>
                </c:pt>
                <c:pt idx="350">
                  <c:v>49.188636363636363</c:v>
                </c:pt>
                <c:pt idx="351">
                  <c:v>49.292992424242428</c:v>
                </c:pt>
                <c:pt idx="352">
                  <c:v>49.397348484848486</c:v>
                </c:pt>
                <c:pt idx="353">
                  <c:v>49.501704545454544</c:v>
                </c:pt>
                <c:pt idx="354">
                  <c:v>49.606060606060609</c:v>
                </c:pt>
                <c:pt idx="355">
                  <c:v>49.710416666666667</c:v>
                </c:pt>
                <c:pt idx="356">
                  <c:v>49.814772727272725</c:v>
                </c:pt>
                <c:pt idx="357">
                  <c:v>49.91912878787879</c:v>
                </c:pt>
                <c:pt idx="358">
                  <c:v>50.023484848484848</c:v>
                </c:pt>
                <c:pt idx="359">
                  <c:v>50.127840909090907</c:v>
                </c:pt>
                <c:pt idx="360">
                  <c:v>50.232196969696972</c:v>
                </c:pt>
                <c:pt idx="361">
                  <c:v>50.33655303030303</c:v>
                </c:pt>
                <c:pt idx="362">
                  <c:v>50.440909090909088</c:v>
                </c:pt>
                <c:pt idx="363">
                  <c:v>50.545265151515153</c:v>
                </c:pt>
              </c:numCache>
            </c:numRef>
          </c:xVal>
          <c:yVal>
            <c:numRef>
              <c:f>'Run 57 Profiles'!$AV$12:$AV$375</c:f>
              <c:numCache>
                <c:formatCode>#,##0.0</c:formatCode>
                <c:ptCount val="364"/>
                <c:pt idx="0">
                  <c:v>50.255787037037038</c:v>
                </c:pt>
                <c:pt idx="1">
                  <c:v>50.202546296296298</c:v>
                </c:pt>
                <c:pt idx="2">
                  <c:v>50.180555555555557</c:v>
                </c:pt>
                <c:pt idx="3">
                  <c:v>50.163194444444443</c:v>
                </c:pt>
                <c:pt idx="4">
                  <c:v>50.190972222222221</c:v>
                </c:pt>
                <c:pt idx="5">
                  <c:v>50.184027777777779</c:v>
                </c:pt>
                <c:pt idx="6">
                  <c:v>50.153935185185183</c:v>
                </c:pt>
                <c:pt idx="7">
                  <c:v>50.035879629629626</c:v>
                </c:pt>
                <c:pt idx="8">
                  <c:v>50.027777777777779</c:v>
                </c:pt>
                <c:pt idx="9">
                  <c:v>50.068287037037038</c:v>
                </c:pt>
                <c:pt idx="10">
                  <c:v>49.97800925925926</c:v>
                </c:pt>
                <c:pt idx="11">
                  <c:v>49.944444444444443</c:v>
                </c:pt>
                <c:pt idx="12">
                  <c:v>49.942129629629626</c:v>
                </c:pt>
                <c:pt idx="13">
                  <c:v>50.005787037037038</c:v>
                </c:pt>
                <c:pt idx="14">
                  <c:v>49.956018518518519</c:v>
                </c:pt>
                <c:pt idx="15">
                  <c:v>49.986111111111114</c:v>
                </c:pt>
                <c:pt idx="16">
                  <c:v>49.907407407407405</c:v>
                </c:pt>
                <c:pt idx="17">
                  <c:v>49.879629629629626</c:v>
                </c:pt>
                <c:pt idx="18">
                  <c:v>49.871527777777779</c:v>
                </c:pt>
                <c:pt idx="19">
                  <c:v>49.969907407407405</c:v>
                </c:pt>
                <c:pt idx="20">
                  <c:v>50.027777777777779</c:v>
                </c:pt>
                <c:pt idx="21">
                  <c:v>50.024305555555557</c:v>
                </c:pt>
                <c:pt idx="22">
                  <c:v>50.013888888888886</c:v>
                </c:pt>
                <c:pt idx="23">
                  <c:v>50.012731481481481</c:v>
                </c:pt>
                <c:pt idx="24">
                  <c:v>50.023148148148145</c:v>
                </c:pt>
                <c:pt idx="25">
                  <c:v>50.087962962962962</c:v>
                </c:pt>
                <c:pt idx="26">
                  <c:v>50.111111111111114</c:v>
                </c:pt>
                <c:pt idx="27">
                  <c:v>50.14699074074074</c:v>
                </c:pt>
                <c:pt idx="28">
                  <c:v>50.207175925925924</c:v>
                </c:pt>
                <c:pt idx="29">
                  <c:v>50.199074074074076</c:v>
                </c:pt>
                <c:pt idx="30">
                  <c:v>50.243055555555557</c:v>
                </c:pt>
                <c:pt idx="31">
                  <c:v>50.223379629629626</c:v>
                </c:pt>
                <c:pt idx="32">
                  <c:v>50.236111111111114</c:v>
                </c:pt>
                <c:pt idx="33">
                  <c:v>50.232638888888886</c:v>
                </c:pt>
                <c:pt idx="34">
                  <c:v>50.219907407407405</c:v>
                </c:pt>
                <c:pt idx="35">
                  <c:v>50.153935185185183</c:v>
                </c:pt>
                <c:pt idx="36">
                  <c:v>50.128472222222221</c:v>
                </c:pt>
                <c:pt idx="37">
                  <c:v>50.133101851851855</c:v>
                </c:pt>
                <c:pt idx="38">
                  <c:v>50.151620370370374</c:v>
                </c:pt>
                <c:pt idx="39">
                  <c:v>50.119212962962962</c:v>
                </c:pt>
                <c:pt idx="40">
                  <c:v>50.116898148148145</c:v>
                </c:pt>
                <c:pt idx="41">
                  <c:v>50.144675925925924</c:v>
                </c:pt>
                <c:pt idx="42">
                  <c:v>50.114583333333336</c:v>
                </c:pt>
                <c:pt idx="43">
                  <c:v>50.136574074074076</c:v>
                </c:pt>
                <c:pt idx="44">
                  <c:v>50.118055555555557</c:v>
                </c:pt>
                <c:pt idx="45">
                  <c:v>50.049768518518519</c:v>
                </c:pt>
                <c:pt idx="46">
                  <c:v>50.09375</c:v>
                </c:pt>
                <c:pt idx="47">
                  <c:v>50.011574074074076</c:v>
                </c:pt>
                <c:pt idx="48">
                  <c:v>50.07175925925926</c:v>
                </c:pt>
                <c:pt idx="49">
                  <c:v>50.020833333333336</c:v>
                </c:pt>
                <c:pt idx="50">
                  <c:v>49.998842592592595</c:v>
                </c:pt>
                <c:pt idx="51">
                  <c:v>49.982638888888886</c:v>
                </c:pt>
                <c:pt idx="52">
                  <c:v>49.969907407407405</c:v>
                </c:pt>
                <c:pt idx="53">
                  <c:v>49.986111111111114</c:v>
                </c:pt>
                <c:pt idx="54">
                  <c:v>49.923611111111114</c:v>
                </c:pt>
                <c:pt idx="55">
                  <c:v>49.966435185185183</c:v>
                </c:pt>
                <c:pt idx="56">
                  <c:v>49.966435185185183</c:v>
                </c:pt>
                <c:pt idx="57">
                  <c:v>49.91550925925926</c:v>
                </c:pt>
                <c:pt idx="58">
                  <c:v>49.969907407407405</c:v>
                </c:pt>
                <c:pt idx="59">
                  <c:v>50.013888888888886</c:v>
                </c:pt>
                <c:pt idx="60">
                  <c:v>50.042824074074076</c:v>
                </c:pt>
                <c:pt idx="61">
                  <c:v>49.956018518518519</c:v>
                </c:pt>
                <c:pt idx="62">
                  <c:v>49.930555555555557</c:v>
                </c:pt>
                <c:pt idx="63">
                  <c:v>50.028935185185183</c:v>
                </c:pt>
                <c:pt idx="64">
                  <c:v>50.046296296296298</c:v>
                </c:pt>
                <c:pt idx="65">
                  <c:v>49.980324074074076</c:v>
                </c:pt>
                <c:pt idx="66">
                  <c:v>49.844907407407405</c:v>
                </c:pt>
                <c:pt idx="67">
                  <c:v>49.795138888888886</c:v>
                </c:pt>
                <c:pt idx="68">
                  <c:v>49.758101851851855</c:v>
                </c:pt>
                <c:pt idx="69">
                  <c:v>49.768518518518519</c:v>
                </c:pt>
                <c:pt idx="70">
                  <c:v>49.570601851851855</c:v>
                </c:pt>
                <c:pt idx="71">
                  <c:v>47.284722222222221</c:v>
                </c:pt>
                <c:pt idx="72">
                  <c:v>45.061342592592595</c:v>
                </c:pt>
                <c:pt idx="73">
                  <c:v>42.901620370370374</c:v>
                </c:pt>
                <c:pt idx="74">
                  <c:v>40.80324074074074</c:v>
                </c:pt>
                <c:pt idx="75">
                  <c:v>38.766203703703702</c:v>
                </c:pt>
                <c:pt idx="76">
                  <c:v>36.79050925925926</c:v>
                </c:pt>
                <c:pt idx="77">
                  <c:v>34.873842592592595</c:v>
                </c:pt>
                <c:pt idx="78">
                  <c:v>33.017361111111114</c:v>
                </c:pt>
                <c:pt idx="79">
                  <c:v>31.219907407407408</c:v>
                </c:pt>
                <c:pt idx="80">
                  <c:v>29.480324074074073</c:v>
                </c:pt>
                <c:pt idx="81">
                  <c:v>27.798611111111111</c:v>
                </c:pt>
                <c:pt idx="82">
                  <c:v>26.174768518518519</c:v>
                </c:pt>
                <c:pt idx="83">
                  <c:v>24.606481481481481</c:v>
                </c:pt>
                <c:pt idx="84">
                  <c:v>23.094907407407408</c:v>
                </c:pt>
                <c:pt idx="85">
                  <c:v>21.637731481481481</c:v>
                </c:pt>
                <c:pt idx="86">
                  <c:v>20.234953703703702</c:v>
                </c:pt>
                <c:pt idx="87">
                  <c:v>18.886574074074073</c:v>
                </c:pt>
                <c:pt idx="88">
                  <c:v>17.591435185185187</c:v>
                </c:pt>
                <c:pt idx="89">
                  <c:v>16.34837962962963</c:v>
                </c:pt>
                <c:pt idx="90">
                  <c:v>15.157407407407407</c:v>
                </c:pt>
                <c:pt idx="91">
                  <c:v>14.017361111111111</c:v>
                </c:pt>
                <c:pt idx="92">
                  <c:v>13.282407407407407</c:v>
                </c:pt>
                <c:pt idx="93">
                  <c:v>12.225694444444445</c:v>
                </c:pt>
                <c:pt idx="94">
                  <c:v>11.217592592592593</c:v>
                </c:pt>
                <c:pt idx="95">
                  <c:v>10.609490740740741</c:v>
                </c:pt>
                <c:pt idx="96">
                  <c:v>10.642129629629629</c:v>
                </c:pt>
                <c:pt idx="97">
                  <c:v>11.278819444444444</c:v>
                </c:pt>
                <c:pt idx="98">
                  <c:v>11.378125000000001</c:v>
                </c:pt>
                <c:pt idx="99">
                  <c:v>10.829282407407407</c:v>
                </c:pt>
                <c:pt idx="100">
                  <c:v>11.519097222222221</c:v>
                </c:pt>
                <c:pt idx="101">
                  <c:v>11.317013888888889</c:v>
                </c:pt>
                <c:pt idx="102">
                  <c:v>11.507060185185185</c:v>
                </c:pt>
                <c:pt idx="103">
                  <c:v>11.102314814814815</c:v>
                </c:pt>
                <c:pt idx="104">
                  <c:v>11.99537037037037</c:v>
                </c:pt>
                <c:pt idx="105">
                  <c:v>12.462962962962964</c:v>
                </c:pt>
                <c:pt idx="106">
                  <c:v>13.046296296296296</c:v>
                </c:pt>
                <c:pt idx="107">
                  <c:v>12.59837962962963</c:v>
                </c:pt>
                <c:pt idx="108">
                  <c:v>13.672453703703704</c:v>
                </c:pt>
                <c:pt idx="109">
                  <c:v>14.167824074074074</c:v>
                </c:pt>
                <c:pt idx="110">
                  <c:v>13.869212962962964</c:v>
                </c:pt>
                <c:pt idx="111">
                  <c:v>13.967592592592593</c:v>
                </c:pt>
                <c:pt idx="112">
                  <c:v>13.24074074074074</c:v>
                </c:pt>
                <c:pt idx="113">
                  <c:v>12.552083333333334</c:v>
                </c:pt>
                <c:pt idx="114">
                  <c:v>11.004282407407407</c:v>
                </c:pt>
                <c:pt idx="115">
                  <c:v>10.991203703703704</c:v>
                </c:pt>
                <c:pt idx="116">
                  <c:v>11.782407407407407</c:v>
                </c:pt>
                <c:pt idx="117">
                  <c:v>12.436342592592593</c:v>
                </c:pt>
                <c:pt idx="118">
                  <c:v>13.814814814814815</c:v>
                </c:pt>
                <c:pt idx="119">
                  <c:v>14.857638888888889</c:v>
                </c:pt>
                <c:pt idx="120">
                  <c:v>15.670138888888889</c:v>
                </c:pt>
                <c:pt idx="121">
                  <c:v>15.777777777777779</c:v>
                </c:pt>
                <c:pt idx="122">
                  <c:v>16.37037037037037</c:v>
                </c:pt>
                <c:pt idx="123">
                  <c:v>18.513888888888889</c:v>
                </c:pt>
                <c:pt idx="124">
                  <c:v>20.333333333333332</c:v>
                </c:pt>
                <c:pt idx="125">
                  <c:v>20.74537037037037</c:v>
                </c:pt>
                <c:pt idx="126">
                  <c:v>21.427083333333332</c:v>
                </c:pt>
                <c:pt idx="127">
                  <c:v>21.802083333333332</c:v>
                </c:pt>
                <c:pt idx="128">
                  <c:v>21.961805555555557</c:v>
                </c:pt>
                <c:pt idx="129">
                  <c:v>21.91087962962963</c:v>
                </c:pt>
                <c:pt idx="130">
                  <c:v>21.9375</c:v>
                </c:pt>
                <c:pt idx="131">
                  <c:v>21.825231481481481</c:v>
                </c:pt>
                <c:pt idx="132">
                  <c:v>21.518518518518519</c:v>
                </c:pt>
                <c:pt idx="133">
                  <c:v>21.340277777777779</c:v>
                </c:pt>
                <c:pt idx="134">
                  <c:v>21.217592592592592</c:v>
                </c:pt>
                <c:pt idx="135">
                  <c:v>21.157407407407408</c:v>
                </c:pt>
                <c:pt idx="136">
                  <c:v>21.34837962962963</c:v>
                </c:pt>
                <c:pt idx="137">
                  <c:v>21.427083333333332</c:v>
                </c:pt>
                <c:pt idx="138">
                  <c:v>21.399305555555557</c:v>
                </c:pt>
                <c:pt idx="139">
                  <c:v>21.269675925925927</c:v>
                </c:pt>
                <c:pt idx="140">
                  <c:v>21.08912037037037</c:v>
                </c:pt>
                <c:pt idx="141">
                  <c:v>21.019675925925927</c:v>
                </c:pt>
                <c:pt idx="142">
                  <c:v>20.957175925925927</c:v>
                </c:pt>
                <c:pt idx="143">
                  <c:v>20.797453703703702</c:v>
                </c:pt>
                <c:pt idx="144">
                  <c:v>20.633101851851851</c:v>
                </c:pt>
                <c:pt idx="145">
                  <c:v>20.548611111111111</c:v>
                </c:pt>
                <c:pt idx="146">
                  <c:v>20.543981481481481</c:v>
                </c:pt>
                <c:pt idx="147">
                  <c:v>20.616898148148149</c:v>
                </c:pt>
                <c:pt idx="148">
                  <c:v>20.918981481481481</c:v>
                </c:pt>
                <c:pt idx="149">
                  <c:v>21.22337962962963</c:v>
                </c:pt>
                <c:pt idx="150">
                  <c:v>21.369212962962962</c:v>
                </c:pt>
                <c:pt idx="151">
                  <c:v>21.511574074074073</c:v>
                </c:pt>
                <c:pt idx="152">
                  <c:v>21.592592592592592</c:v>
                </c:pt>
                <c:pt idx="153">
                  <c:v>21.633101851851851</c:v>
                </c:pt>
                <c:pt idx="154">
                  <c:v>21.690972222222221</c:v>
                </c:pt>
                <c:pt idx="155">
                  <c:v>21.8125</c:v>
                </c:pt>
                <c:pt idx="156">
                  <c:v>21.892361111111111</c:v>
                </c:pt>
                <c:pt idx="157">
                  <c:v>21.920138888888889</c:v>
                </c:pt>
                <c:pt idx="158">
                  <c:v>21.960648148148149</c:v>
                </c:pt>
                <c:pt idx="159">
                  <c:v>22.070601851851851</c:v>
                </c:pt>
                <c:pt idx="160">
                  <c:v>22.105324074074073</c:v>
                </c:pt>
                <c:pt idx="161">
                  <c:v>22.116898148148149</c:v>
                </c:pt>
                <c:pt idx="162">
                  <c:v>22.034722222222221</c:v>
                </c:pt>
                <c:pt idx="163">
                  <c:v>22.149305555555557</c:v>
                </c:pt>
                <c:pt idx="164">
                  <c:v>22.21875</c:v>
                </c:pt>
                <c:pt idx="165">
                  <c:v>22.202546296296298</c:v>
                </c:pt>
                <c:pt idx="166">
                  <c:v>22.300925925925927</c:v>
                </c:pt>
                <c:pt idx="167">
                  <c:v>22.22337962962963</c:v>
                </c:pt>
                <c:pt idx="168">
                  <c:v>22.270833333333332</c:v>
                </c:pt>
                <c:pt idx="169">
                  <c:v>22.177083333333332</c:v>
                </c:pt>
                <c:pt idx="170">
                  <c:v>22.261574074074073</c:v>
                </c:pt>
                <c:pt idx="171">
                  <c:v>22.194444444444443</c:v>
                </c:pt>
                <c:pt idx="172">
                  <c:v>21.887731481481481</c:v>
                </c:pt>
                <c:pt idx="173">
                  <c:v>21.861111111111111</c:v>
                </c:pt>
                <c:pt idx="174">
                  <c:v>21.83449074074074</c:v>
                </c:pt>
                <c:pt idx="175">
                  <c:v>21.866898148148149</c:v>
                </c:pt>
                <c:pt idx="176">
                  <c:v>21.832175925925927</c:v>
                </c:pt>
                <c:pt idx="177">
                  <c:v>21.813657407407408</c:v>
                </c:pt>
                <c:pt idx="178">
                  <c:v>21.77662037037037</c:v>
                </c:pt>
                <c:pt idx="179">
                  <c:v>21.788194444444443</c:v>
                </c:pt>
                <c:pt idx="180">
                  <c:v>21.993055555555557</c:v>
                </c:pt>
                <c:pt idx="181">
                  <c:v>22.054398148148149</c:v>
                </c:pt>
                <c:pt idx="182">
                  <c:v>22.064814814814813</c:v>
                </c:pt>
                <c:pt idx="183">
                  <c:v>22.039351851851851</c:v>
                </c:pt>
                <c:pt idx="184">
                  <c:v>22.008101851851851</c:v>
                </c:pt>
                <c:pt idx="185">
                  <c:v>21.965277777777779</c:v>
                </c:pt>
                <c:pt idx="186">
                  <c:v>21.890046296296298</c:v>
                </c:pt>
                <c:pt idx="187">
                  <c:v>21.94212962962963</c:v>
                </c:pt>
                <c:pt idx="188">
                  <c:v>21.929398148148149</c:v>
                </c:pt>
                <c:pt idx="189">
                  <c:v>21.960648148148149</c:v>
                </c:pt>
                <c:pt idx="190">
                  <c:v>22.08449074074074</c:v>
                </c:pt>
                <c:pt idx="191">
                  <c:v>22.456018518518519</c:v>
                </c:pt>
                <c:pt idx="192">
                  <c:v>22.635416666666668</c:v>
                </c:pt>
                <c:pt idx="193">
                  <c:v>22.552083333333332</c:v>
                </c:pt>
                <c:pt idx="194">
                  <c:v>22.565972222222221</c:v>
                </c:pt>
                <c:pt idx="195">
                  <c:v>22.576388888888889</c:v>
                </c:pt>
                <c:pt idx="196">
                  <c:v>22.579861111111111</c:v>
                </c:pt>
                <c:pt idx="197">
                  <c:v>22.565972222222221</c:v>
                </c:pt>
                <c:pt idx="198">
                  <c:v>22.498842592592592</c:v>
                </c:pt>
                <c:pt idx="199">
                  <c:v>22.487268518518519</c:v>
                </c:pt>
                <c:pt idx="200">
                  <c:v>22.43287037037037</c:v>
                </c:pt>
                <c:pt idx="201">
                  <c:v>22.40162037037037</c:v>
                </c:pt>
                <c:pt idx="202">
                  <c:v>22.340277777777779</c:v>
                </c:pt>
                <c:pt idx="203">
                  <c:v>22.21412037037037</c:v>
                </c:pt>
                <c:pt idx="204">
                  <c:v>22.027777777777779</c:v>
                </c:pt>
                <c:pt idx="205">
                  <c:v>21.905092592592592</c:v>
                </c:pt>
                <c:pt idx="206">
                  <c:v>21.814814814814813</c:v>
                </c:pt>
                <c:pt idx="207">
                  <c:v>21.663194444444443</c:v>
                </c:pt>
                <c:pt idx="208">
                  <c:v>21.457175925925927</c:v>
                </c:pt>
                <c:pt idx="209">
                  <c:v>21.454861111111111</c:v>
                </c:pt>
                <c:pt idx="210">
                  <c:v>21.457175925925927</c:v>
                </c:pt>
                <c:pt idx="211">
                  <c:v>21.319444444444443</c:v>
                </c:pt>
                <c:pt idx="212">
                  <c:v>21.105324074074073</c:v>
                </c:pt>
                <c:pt idx="213">
                  <c:v>20.869212962962962</c:v>
                </c:pt>
                <c:pt idx="214">
                  <c:v>20.674768518518519</c:v>
                </c:pt>
                <c:pt idx="215">
                  <c:v>20.344907407407408</c:v>
                </c:pt>
                <c:pt idx="216">
                  <c:v>20.0625</c:v>
                </c:pt>
                <c:pt idx="217">
                  <c:v>19.733796296296298</c:v>
                </c:pt>
                <c:pt idx="218">
                  <c:v>19.29050925925926</c:v>
                </c:pt>
                <c:pt idx="219">
                  <c:v>19.081018518518519</c:v>
                </c:pt>
                <c:pt idx="220">
                  <c:v>18.849537037037038</c:v>
                </c:pt>
                <c:pt idx="221">
                  <c:v>18.457175925925927</c:v>
                </c:pt>
                <c:pt idx="222">
                  <c:v>18.267361111111111</c:v>
                </c:pt>
                <c:pt idx="223">
                  <c:v>17.971064814814813</c:v>
                </c:pt>
                <c:pt idx="224">
                  <c:v>17.668981481481481</c:v>
                </c:pt>
                <c:pt idx="225">
                  <c:v>17.291666666666668</c:v>
                </c:pt>
                <c:pt idx="226">
                  <c:v>17.496527777777779</c:v>
                </c:pt>
                <c:pt idx="227">
                  <c:v>17.550925925925927</c:v>
                </c:pt>
                <c:pt idx="228">
                  <c:v>17.50462962962963</c:v>
                </c:pt>
                <c:pt idx="229">
                  <c:v>17.40162037037037</c:v>
                </c:pt>
                <c:pt idx="230">
                  <c:v>17.261574074074073</c:v>
                </c:pt>
                <c:pt idx="231">
                  <c:v>17.133101851851851</c:v>
                </c:pt>
                <c:pt idx="232">
                  <c:v>17.03125</c:v>
                </c:pt>
                <c:pt idx="233">
                  <c:v>16.95949074074074</c:v>
                </c:pt>
                <c:pt idx="234">
                  <c:v>16.810185185185187</c:v>
                </c:pt>
                <c:pt idx="235">
                  <c:v>16.706018518518519</c:v>
                </c:pt>
                <c:pt idx="236">
                  <c:v>16.636574074074073</c:v>
                </c:pt>
                <c:pt idx="237">
                  <c:v>16.597222222222221</c:v>
                </c:pt>
                <c:pt idx="238">
                  <c:v>16.594907407407408</c:v>
                </c:pt>
                <c:pt idx="239">
                  <c:v>16.65625</c:v>
                </c:pt>
                <c:pt idx="240">
                  <c:v>16.711805555555557</c:v>
                </c:pt>
                <c:pt idx="241">
                  <c:v>16.800925925925927</c:v>
                </c:pt>
                <c:pt idx="242">
                  <c:v>16.920138888888889</c:v>
                </c:pt>
                <c:pt idx="243">
                  <c:v>17.054398148148149</c:v>
                </c:pt>
                <c:pt idx="244">
                  <c:v>17.21412037037037</c:v>
                </c:pt>
                <c:pt idx="245">
                  <c:v>17.359953703703702</c:v>
                </c:pt>
                <c:pt idx="246">
                  <c:v>17.608796296296298</c:v>
                </c:pt>
                <c:pt idx="247">
                  <c:v>17.569444444444443</c:v>
                </c:pt>
                <c:pt idx="248">
                  <c:v>17.479166666666668</c:v>
                </c:pt>
                <c:pt idx="249">
                  <c:v>17.357638888888889</c:v>
                </c:pt>
                <c:pt idx="250">
                  <c:v>17.170138888888889</c:v>
                </c:pt>
                <c:pt idx="251">
                  <c:v>16.986111111111111</c:v>
                </c:pt>
                <c:pt idx="252">
                  <c:v>16.559027777777779</c:v>
                </c:pt>
                <c:pt idx="253">
                  <c:v>16.137731481481481</c:v>
                </c:pt>
                <c:pt idx="254">
                  <c:v>15.72337962962963</c:v>
                </c:pt>
                <c:pt idx="255">
                  <c:v>15.314814814814815</c:v>
                </c:pt>
                <c:pt idx="256">
                  <c:v>14.912037037037036</c:v>
                </c:pt>
                <c:pt idx="257">
                  <c:v>14.515046296296296</c:v>
                </c:pt>
                <c:pt idx="258">
                  <c:v>14.125</c:v>
                </c:pt>
                <c:pt idx="259">
                  <c:v>13.74074074074074</c:v>
                </c:pt>
                <c:pt idx="260">
                  <c:v>13.362268518518519</c:v>
                </c:pt>
                <c:pt idx="261">
                  <c:v>12.989583333333334</c:v>
                </c:pt>
                <c:pt idx="262">
                  <c:v>12.623842592592593</c:v>
                </c:pt>
                <c:pt idx="263">
                  <c:v>12.262731481481481</c:v>
                </c:pt>
                <c:pt idx="264">
                  <c:v>11.908564814814815</c:v>
                </c:pt>
                <c:pt idx="265">
                  <c:v>11.559143518518519</c:v>
                </c:pt>
                <c:pt idx="266">
                  <c:v>11.215972222222222</c:v>
                </c:pt>
                <c:pt idx="267">
                  <c:v>10.878703703703703</c:v>
                </c:pt>
                <c:pt idx="268">
                  <c:v>10.555092592592592</c:v>
                </c:pt>
                <c:pt idx="269">
                  <c:v>10.29224537037037</c:v>
                </c:pt>
                <c:pt idx="270">
                  <c:v>10.051041666666666</c:v>
                </c:pt>
                <c:pt idx="271">
                  <c:v>9.8234953703703702</c:v>
                </c:pt>
                <c:pt idx="272">
                  <c:v>9.5934027777777775</c:v>
                </c:pt>
                <c:pt idx="273">
                  <c:v>9.2958333333333325</c:v>
                </c:pt>
                <c:pt idx="274">
                  <c:v>8.9921296296296305</c:v>
                </c:pt>
                <c:pt idx="275">
                  <c:v>8.6940972222222221</c:v>
                </c:pt>
                <c:pt idx="276">
                  <c:v>8.4016203703703702</c:v>
                </c:pt>
                <c:pt idx="277">
                  <c:v>8.1145833333333339</c:v>
                </c:pt>
                <c:pt idx="278">
                  <c:v>7.8328703703703706</c:v>
                </c:pt>
                <c:pt idx="279">
                  <c:v>7.5550925925925929</c:v>
                </c:pt>
                <c:pt idx="280">
                  <c:v>7.2811342592592592</c:v>
                </c:pt>
                <c:pt idx="281">
                  <c:v>7.0109953703703702</c:v>
                </c:pt>
                <c:pt idx="282">
                  <c:v>6.744791666666667</c:v>
                </c:pt>
                <c:pt idx="283">
                  <c:v>6.4825231481481485</c:v>
                </c:pt>
                <c:pt idx="284">
                  <c:v>6.2241898148148147</c:v>
                </c:pt>
                <c:pt idx="285">
                  <c:v>5.9697916666666666</c:v>
                </c:pt>
                <c:pt idx="286">
                  <c:v>5.7195601851851849</c:v>
                </c:pt>
                <c:pt idx="287">
                  <c:v>5.4732638888888889</c:v>
                </c:pt>
                <c:pt idx="288">
                  <c:v>5.2310185185185185</c:v>
                </c:pt>
                <c:pt idx="289">
                  <c:v>4.9929398148148145</c:v>
                </c:pt>
                <c:pt idx="290">
                  <c:v>4.7591435185185187</c:v>
                </c:pt>
                <c:pt idx="291">
                  <c:v>4.5293981481481485</c:v>
                </c:pt>
                <c:pt idx="292">
                  <c:v>4.3039351851851855</c:v>
                </c:pt>
                <c:pt idx="293">
                  <c:v>4.0827546296296298</c:v>
                </c:pt>
                <c:pt idx="294">
                  <c:v>3.8658564814814813</c:v>
                </c:pt>
                <c:pt idx="295">
                  <c:v>3.6533564814814814</c:v>
                </c:pt>
                <c:pt idx="296">
                  <c:v>3.4453703703703704</c:v>
                </c:pt>
                <c:pt idx="297">
                  <c:v>3.2417824074074075</c:v>
                </c:pt>
                <c:pt idx="298">
                  <c:v>3.042824074074074</c:v>
                </c:pt>
                <c:pt idx="299">
                  <c:v>2.8483796296296298</c:v>
                </c:pt>
                <c:pt idx="300">
                  <c:v>2.6586805555555557</c:v>
                </c:pt>
                <c:pt idx="301">
                  <c:v>2.473611111111111</c:v>
                </c:pt>
                <c:pt idx="302">
                  <c:v>2.2934027777777777</c:v>
                </c:pt>
                <c:pt idx="303">
                  <c:v>2.1181712962962962</c:v>
                </c:pt>
                <c:pt idx="304">
                  <c:v>1.9479166666666667</c:v>
                </c:pt>
                <c:pt idx="305">
                  <c:v>1.7811342592592592</c:v>
                </c:pt>
                <c:pt idx="306">
                  <c:v>1.6174768518518519</c:v>
                </c:pt>
                <c:pt idx="307">
                  <c:v>1.4570601851851852</c:v>
                </c:pt>
                <c:pt idx="308">
                  <c:v>1.3</c:v>
                </c:pt>
                <c:pt idx="309">
                  <c:v>1.1463657407407408</c:v>
                </c:pt>
                <c:pt idx="310">
                  <c:v>0.99634259259259261</c:v>
                </c:pt>
                <c:pt idx="311">
                  <c:v>0.89497685185185183</c:v>
                </c:pt>
                <c:pt idx="312">
                  <c:v>0.88961805555555551</c:v>
                </c:pt>
                <c:pt idx="313">
                  <c:v>0.916412037037037</c:v>
                </c:pt>
                <c:pt idx="314">
                  <c:v>0.92803240740740744</c:v>
                </c:pt>
                <c:pt idx="315">
                  <c:v>0.94071759259259258</c:v>
                </c:pt>
                <c:pt idx="316">
                  <c:v>0.95740740740740737</c:v>
                </c:pt>
                <c:pt idx="317">
                  <c:v>0.97936342592592596</c:v>
                </c:pt>
                <c:pt idx="318">
                  <c:v>1.0075231481481481</c:v>
                </c:pt>
                <c:pt idx="319">
                  <c:v>1.0448148148148149</c:v>
                </c:pt>
                <c:pt idx="320">
                  <c:v>1.1920138888888889</c:v>
                </c:pt>
                <c:pt idx="321">
                  <c:v>1.2336805555555554</c:v>
                </c:pt>
                <c:pt idx="322">
                  <c:v>1.2690972222222223</c:v>
                </c:pt>
                <c:pt idx="323">
                  <c:v>1.2751157407407407</c:v>
                </c:pt>
                <c:pt idx="324">
                  <c:v>1.2822916666666666</c:v>
                </c:pt>
                <c:pt idx="325">
                  <c:v>1.2855324074074075</c:v>
                </c:pt>
                <c:pt idx="326">
                  <c:v>1.294675925925926</c:v>
                </c:pt>
                <c:pt idx="327">
                  <c:v>1.2894675925925927</c:v>
                </c:pt>
                <c:pt idx="328">
                  <c:v>1.2856481481481481</c:v>
                </c:pt>
                <c:pt idx="329">
                  <c:v>1.2869212962962964</c:v>
                </c:pt>
                <c:pt idx="330">
                  <c:v>1.2962962962962963</c:v>
                </c:pt>
                <c:pt idx="331">
                  <c:v>1.3381944444444445</c:v>
                </c:pt>
                <c:pt idx="332">
                  <c:v>1.3752314814814814</c:v>
                </c:pt>
                <c:pt idx="333">
                  <c:v>1.4140046296296296</c:v>
                </c:pt>
                <c:pt idx="334">
                  <c:v>1.4280092592592593</c:v>
                </c:pt>
                <c:pt idx="335">
                  <c:v>1.4418981481481481</c:v>
                </c:pt>
                <c:pt idx="336">
                  <c:v>1.4465277777777779</c:v>
                </c:pt>
                <c:pt idx="337">
                  <c:v>1.450925925925926</c:v>
                </c:pt>
                <c:pt idx="338">
                  <c:v>1.4712962962962963</c:v>
                </c:pt>
                <c:pt idx="339">
                  <c:v>1.5056712962962964</c:v>
                </c:pt>
                <c:pt idx="340">
                  <c:v>1.522337962962963</c:v>
                </c:pt>
                <c:pt idx="341">
                  <c:v>1.5736111111111111</c:v>
                </c:pt>
                <c:pt idx="342">
                  <c:v>1.6232638888888888</c:v>
                </c:pt>
                <c:pt idx="343">
                  <c:v>1.6677083333333333</c:v>
                </c:pt>
                <c:pt idx="344">
                  <c:v>1.703125</c:v>
                </c:pt>
                <c:pt idx="345">
                  <c:v>1.7465277777777777</c:v>
                </c:pt>
                <c:pt idx="346">
                  <c:v>1.7756944444444445</c:v>
                </c:pt>
                <c:pt idx="347">
                  <c:v>1.7850694444444444</c:v>
                </c:pt>
                <c:pt idx="348">
                  <c:v>1.7954861111111111</c:v>
                </c:pt>
                <c:pt idx="349">
                  <c:v>1.7980324074074074</c:v>
                </c:pt>
                <c:pt idx="350">
                  <c:v>1.805787037037037</c:v>
                </c:pt>
                <c:pt idx="351">
                  <c:v>1.819212962962963</c:v>
                </c:pt>
                <c:pt idx="352">
                  <c:v>1.821412037037037</c:v>
                </c:pt>
                <c:pt idx="353">
                  <c:v>1.8229166666666667</c:v>
                </c:pt>
                <c:pt idx="354">
                  <c:v>1.8162037037037038</c:v>
                </c:pt>
                <c:pt idx="355">
                  <c:v>1.8042824074074073</c:v>
                </c:pt>
                <c:pt idx="356">
                  <c:v>1.8120370370370371</c:v>
                </c:pt>
                <c:pt idx="357">
                  <c:v>1.8089120370370371</c:v>
                </c:pt>
                <c:pt idx="358">
                  <c:v>1.8166666666666667</c:v>
                </c:pt>
                <c:pt idx="359">
                  <c:v>1.8473379629629629</c:v>
                </c:pt>
                <c:pt idx="360">
                  <c:v>1.880787037037037</c:v>
                </c:pt>
                <c:pt idx="361">
                  <c:v>1.9155092592592593</c:v>
                </c:pt>
                <c:pt idx="362">
                  <c:v>1.9481481481481482</c:v>
                </c:pt>
                <c:pt idx="363">
                  <c:v>1.9650462962962962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AEC-4363-8A3C-1307ADFEA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817999"/>
        <c:axId val="1108593631"/>
      </c:scatterChart>
      <c:valAx>
        <c:axId val="6728179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Downstream Distance (miles)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593631"/>
        <c:crosses val="autoZero"/>
        <c:crossBetween val="midCat"/>
      </c:valAx>
      <c:valAx>
        <c:axId val="1108593631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Simulated Monthly Flow (cfs)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817999"/>
        <c:crosses val="autoZero"/>
        <c:crossBetween val="midCat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0.22718</cdr:x>
      <cdr:y>0.15873</cdr:y>
    </cdr:from>
    <cdr:to>
      <cdr:x>0.38268</cdr:x>
      <cdr:y>0.29932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C2938E-BC89-4754-ACBC-B4FD002E641A}"/>
            </a:ext>
          </a:extLst>
        </cdr:cNvPr>
        <cdr:cNvSpPr txBox="1"/>
      </cdr:nvSpPr>
      <cdr:spPr>
        <a:xfrm xmlns:a="http://schemas.openxmlformats.org/drawingml/2006/main">
          <a:off x="1374077" y="555625"/>
          <a:ext cx="940498" cy="492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Paicines</a:t>
          </a:r>
        </a:p>
        <a:p xmlns:a="http://schemas.openxmlformats.org/drawingml/2006/main">
          <a:pPr algn="ctr"/>
          <a:r>
            <a:rPr lang="en-US" sz="1100" baseline="0"/>
            <a:t> Valley</a:t>
          </a:r>
          <a:endParaRPr lang="en-US" sz="1100"/>
        </a:p>
      </cdr:txBody>
    </cdr:sp>
  </cdr:relSizeAnchor>
  <cdr:relSizeAnchor xmlns:cdr="http://schemas.openxmlformats.org/drawingml/2006/chartDrawing">
    <cdr:from>
      <cdr:x>0.6745</cdr:x>
      <cdr:y>0.12789</cdr:y>
    </cdr:from>
    <cdr:to>
      <cdr:x>0.73735</cdr:x>
      <cdr:y>0.62404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2C12516-755D-4AFE-B80B-99A3628FCC1E}"/>
            </a:ext>
          </a:extLst>
        </cdr:cNvPr>
        <cdr:cNvSpPr txBox="1"/>
      </cdr:nvSpPr>
      <cdr:spPr>
        <a:xfrm xmlns:a="http://schemas.openxmlformats.org/drawingml/2006/main" rot="16200000">
          <a:off x="3401331" y="1125979"/>
          <a:ext cx="1736726" cy="3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Old Hwy 156 (San</a:t>
          </a:r>
          <a:r>
            <a:rPr lang="en-US" sz="1100" baseline="0"/>
            <a:t> Juan Rd)</a:t>
          </a:r>
          <a:endParaRPr lang="en-US" sz="1100"/>
        </a:p>
      </cdr:txBody>
    </cdr:sp>
  </cdr:relSizeAnchor>
  <cdr:relSizeAnchor xmlns:cdr="http://schemas.openxmlformats.org/drawingml/2006/chartDrawing">
    <cdr:from>
      <cdr:x>0.74755</cdr:x>
      <cdr:y>0.33469</cdr:y>
    </cdr:from>
    <cdr:to>
      <cdr:x>0.8104</cdr:x>
      <cdr:y>0.64943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04E82BD-469C-4C86-992A-EB9E4F5C13B6}"/>
            </a:ext>
          </a:extLst>
        </cdr:cNvPr>
        <cdr:cNvSpPr txBox="1"/>
      </cdr:nvSpPr>
      <cdr:spPr>
        <a:xfrm xmlns:a="http://schemas.openxmlformats.org/drawingml/2006/main" rot="16200000">
          <a:off x="4160661" y="1532378"/>
          <a:ext cx="1101727" cy="3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Lucy Brown Rd</a:t>
          </a:r>
        </a:p>
      </cdr:txBody>
    </cdr:sp>
  </cdr:relSizeAnchor>
  <cdr:relSizeAnchor xmlns:cdr="http://schemas.openxmlformats.org/drawingml/2006/chartDrawing">
    <cdr:from>
      <cdr:x>0.53753</cdr:x>
      <cdr:y>0.17506</cdr:y>
    </cdr:from>
    <cdr:to>
      <cdr:x>0.60058</cdr:x>
      <cdr:y>0.45533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6F9A7F8-4757-441A-BF13-AF64C0198029}"/>
            </a:ext>
          </a:extLst>
        </cdr:cNvPr>
        <cdr:cNvSpPr txBox="1"/>
      </cdr:nvSpPr>
      <cdr:spPr>
        <a:xfrm xmlns:a="http://schemas.openxmlformats.org/drawingml/2006/main" rot="16200000">
          <a:off x="2951322" y="912653"/>
          <a:ext cx="981076" cy="381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Tres</a:t>
          </a:r>
          <a:r>
            <a:rPr lang="en-US" sz="1100" baseline="0"/>
            <a:t> Pinos Cr</a:t>
          </a:r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300"/>
            </a:lvl1pPr>
          </a:lstStyle>
          <a:p>
            <a:fld id="{38D15897-4158-4C0E-8E1E-EE184300DED6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0" tIns="46579" rIns="93160" bIns="465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300"/>
            </a:lvl1pPr>
          </a:lstStyle>
          <a:p>
            <a:fld id="{5984C8E0-80E6-4916-B6E7-E19365954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165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6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3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4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07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3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34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22059-2A1A-40CA-BA7D-6E14BEA94D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4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41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9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73893"/>
            <a:ext cx="57371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1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15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2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29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48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47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46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83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81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89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6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7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83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38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8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9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9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2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8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54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C8E0-80E6-4916-B6E7-E193659541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6B4B-6EAE-4601-A617-AA5D76D29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560"/>
            <a:ext cx="9144000" cy="1301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91D83-B6DB-4CAC-8CD4-FD063C1EFF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58367"/>
            <a:ext cx="9144000" cy="4663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San Benito County Water District Groundwater Sustainability Agency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96A88-8ADA-4A94-A700-8C42EA8E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27C7-B7A0-4922-A440-8EAEBCE6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359EE-639F-4981-841D-BD91DC551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1E483-26BC-4694-8E6A-CBE1E6599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C4F1B-5CEE-4482-9B18-4E25768A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A753-21C6-4FC9-8C76-05C51458C796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93E3-0E10-45BA-A531-43214CD8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D004E-EAA4-403D-B74D-D49AB52A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8014-C5B0-4D33-BC9D-18615D3F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704F-A1BA-4F1E-B997-24A1962E8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497DB-4438-4D91-A5E4-90C52D28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1214-9DB8-4112-91EB-C1611A08BC89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3EC53-1A73-4A28-AC6C-08B9BC0C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FFB83-4656-4CFE-B0FB-1ED09D02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9C8C-7CEB-4FB6-96E5-FE62B6DB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362D-7E6F-4AC8-B660-C1951B6B0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3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908E-51A1-4D9E-9E26-EBE79453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37420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29A5-2619-4CF0-AC65-08127C26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4832-7E25-4528-B103-456EFAC4A762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4107A-729C-4EA0-9BA9-D12A74B6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C7F8-FDE4-49E2-96EC-B9A942B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0732-27BE-463E-ADD0-FA651FAE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75F78-4AE1-4F26-AE61-970D82EE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46387-D95C-446D-A866-F6290A591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F8C6D-43E2-4F75-9C17-E240E97C3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25C1B-7B3F-4B3F-B130-4C8511788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63B2C-2A1B-4C59-AA65-A8B313DF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A8BA-BEDD-4869-9B4A-504F2611B24D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5A631-FA0C-46E8-B095-57AAF57C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77043-9484-4193-BE48-527AA950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9E3-5D9A-4104-8FC2-33B566F6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6BA6C-3E93-462E-8E04-5015A316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EE0C-B00B-467C-89E0-FA65B458778C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642A9-ECAE-49C7-9884-39D49EF6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8BD1A9-E1B2-47DC-8F07-09630CA8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D48E51-C40E-463F-9E7D-2107E85A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7695-F56F-4347-94A1-90CE72242C9D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BC924-DA88-4842-A16B-1CE74DFC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9CD4A-7647-488D-83BF-CA48C8AA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9409-0594-4972-A3EF-DDD807DB7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84D5-7D0F-4199-BCEA-45BC316A5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F767-5C2F-4937-B8FC-25C94B582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8ECB-494A-4FEB-A450-3FC36168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31AE-90D3-4804-B17A-BB7296E772F9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2EE16-E050-4648-85EB-2E5A7294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3AA47-9DDD-49B5-9A82-27DF9C77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8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6CE2-6A39-4A84-AC1A-18EA62E5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772B6-06A5-4DCE-AC9B-2FF8F4035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5A61C-8A5B-481A-AC34-BFA00C3CD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5EE84-6158-4F10-B879-616C635E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A671-E951-4474-95A8-F911B3C2ABC8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585D2-6F84-48A2-9B98-B3A8BDD3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50EDF-E295-4B1E-9297-41527EB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FE5E-2DB4-450F-A36E-B8F72B7B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6785D-052D-44C7-A88C-FE5DF5B66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39B8-6DE2-4F98-8500-767D8CD88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0929-07AC-4C86-9302-72DB15747EB2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F0A6-6A5B-46CC-A542-69BA6F8B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E9FA7-C879-48C2-A061-BCC5D805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3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FD6E2-CAEC-46C0-9DAA-CA113B6C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A164-5E2E-4D28-8DD9-93AEFF96F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9916-7A9A-4578-A8B4-67F22C4F0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BEFD-DE60-479E-BEA5-7188DFFEC722}" type="datetime1">
              <a:rPr lang="en-US" smtClean="0"/>
              <a:t>8/19/2020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A11D-9F0C-4A98-9324-3B654C386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3F34-3080-4467-A44F-9E7D163C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3DCBF-921F-4CAC-AFD7-CC3F4F70CD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53FBA-19CA-46A4-9FF0-B97D597A7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Brush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38603"/>
            <a:ext cx="12191999" cy="1819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0F394-F3E1-401B-A6F5-13CB17C375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67" b="90000" l="939" r="98358">
                        <a14:foregroundMark x1="6523" y1="5833" x2="6523" y2="5833"/>
                        <a14:foregroundMark x1="6664" y1="7500" x2="6664" y2="7500"/>
                        <a14:foregroundMark x1="7321" y1="22500" x2="7321" y2="22500"/>
                        <a14:foregroundMark x1="7133" y1="53000" x2="7133" y2="53000"/>
                        <a14:foregroundMark x1="1032" y1="5333" x2="1032" y2="5333"/>
                        <a14:foregroundMark x1="20131" y1="5833" x2="20131" y2="5833"/>
                        <a14:foregroundMark x1="34350" y1="6333" x2="34350" y2="6333"/>
                        <a14:foregroundMark x1="38292" y1="5333" x2="38292" y2="5333"/>
                        <a14:foregroundMark x1="39700" y1="7000" x2="39700" y2="7000"/>
                        <a14:foregroundMark x1="43595" y1="17000" x2="43595" y2="17000"/>
                        <a14:foregroundMark x1="52651" y1="7000" x2="52651" y2="7000"/>
                        <a14:foregroundMark x1="58282" y1="9167" x2="58282" y2="9167"/>
                        <a14:foregroundMark x1="61896" y1="22500" x2="61896" y2="22500"/>
                        <a14:foregroundMark x1="62037" y1="24667" x2="62037" y2="24667"/>
                        <a14:foregroundMark x1="3238" y1="86333" x2="3238" y2="86333"/>
                        <a14:foregroundMark x1="3097" y1="86333" x2="3097" y2="86333"/>
                        <a14:foregroundMark x1="3097" y1="86333" x2="3097" y2="86333"/>
                        <a14:foregroundMark x1="3097" y1="87500" x2="3097" y2="87500"/>
                        <a14:foregroundMark x1="16237" y1="85333" x2="16237" y2="85333"/>
                        <a14:foregroundMark x1="16237" y1="85333" x2="16237" y2="85333"/>
                        <a14:foregroundMark x1="23745" y1="78000" x2="23745" y2="78000"/>
                        <a14:foregroundMark x1="23745" y1="78000" x2="23745" y2="78000"/>
                        <a14:foregroundMark x1="30924" y1="84167" x2="30924" y2="84167"/>
                        <a14:foregroundMark x1="30924" y1="84167" x2="30924" y2="84167"/>
                        <a14:foregroundMark x1="40450" y1="80333" x2="40450" y2="80333"/>
                        <a14:foregroundMark x1="40450" y1="80333" x2="40450" y2="80333"/>
                        <a14:foregroundMark x1="52182" y1="77000" x2="52182" y2="77000"/>
                        <a14:foregroundMark x1="62037" y1="82000" x2="62037" y2="82000"/>
                        <a14:foregroundMark x1="61755" y1="82000" x2="61755" y2="82000"/>
                        <a14:foregroundMark x1="58470" y1="80333" x2="58470" y2="80333"/>
                        <a14:foregroundMark x1="71610" y1="80833" x2="71610" y2="80833"/>
                        <a14:foregroundMark x1="80197" y1="77500" x2="80197" y2="77500"/>
                        <a14:foregroundMark x1="88034" y1="77000" x2="88034" y2="77000"/>
                        <a14:foregroundMark x1="94744" y1="79167" x2="94744" y2="79167"/>
                        <a14:foregroundMark x1="94603" y1="80833" x2="94603" y2="80833"/>
                        <a14:foregroundMark x1="94744" y1="84667" x2="94744" y2="84667"/>
                        <a14:foregroundMark x1="98358" y1="78667" x2="98358" y2="78667"/>
                        <a14:foregroundMark x1="94603" y1="15833" x2="94603" y2="15833"/>
                        <a14:foregroundMark x1="77710" y1="8000" x2="77710" y2="8000"/>
                        <a14:foregroundMark x1="74707" y1="9167" x2="74707" y2="9167"/>
                        <a14:foregroundMark x1="70671" y1="12500" x2="78320" y2="10333"/>
                        <a14:foregroundMark x1="78320" y1="10333" x2="88785" y2="15333"/>
                        <a14:foregroundMark x1="71750" y1="48000" x2="92726" y2="40333"/>
                        <a14:foregroundMark x1="92726" y1="40333" x2="92726" y2="40333"/>
                        <a14:foregroundMark x1="73017" y1="32000" x2="90474" y2="52000"/>
                        <a14:foregroundMark x1="90474" y1="52000" x2="91459" y2="51333"/>
                        <a14:foregroundMark x1="95824" y1="54167" x2="79962" y2="59333"/>
                        <a14:foregroundMark x1="79962" y1="59333" x2="71610" y2="55333"/>
                        <a14:foregroundMark x1="16847" y1="12000" x2="16847" y2="12000"/>
                        <a14:foregroundMark x1="14829" y1="20333" x2="14829" y2="20333"/>
                        <a14:foregroundMark x1="14172" y1="30833" x2="14172" y2="30833"/>
                        <a14:foregroundMark x1="14172" y1="43667" x2="14172" y2="43667"/>
                        <a14:foregroundMark x1="27030" y1="16333" x2="27030" y2="16333"/>
                        <a14:foregroundMark x1="44533" y1="87000" x2="44533" y2="87000"/>
                        <a14:foregroundMark x1="65791" y1="83000" x2="65791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" y="6093008"/>
            <a:ext cx="1972961" cy="555503"/>
          </a:xfrm>
          <a:prstGeom prst="rect">
            <a:avLst/>
          </a:prstGeom>
          <a:effectLst>
            <a:glow rad="304800">
              <a:schemeClr val="bg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02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2497853788?pwd=YnRVbU5MMWtvWWlRTkNQWXdmcjdRdz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FB0A16-4F81-4980-8000-C62049F853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Technical Advisory Committee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D18DB-E761-4A29-82B5-22424590AC89}"/>
              </a:ext>
            </a:extLst>
          </p:cNvPr>
          <p:cNvSpPr txBox="1"/>
          <p:nvPr/>
        </p:nvSpPr>
        <p:spPr>
          <a:xfrm>
            <a:off x="1378016" y="2905780"/>
            <a:ext cx="10330249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August 26, 2020 2:00-4:00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Join Zoom Meeting</a:t>
            </a:r>
          </a:p>
          <a:p>
            <a:pPr marL="1376363"/>
            <a:r>
              <a:rPr lang="en-US" b="1" dirty="0"/>
              <a:t>Zoom Meeting</a:t>
            </a:r>
            <a:endParaRPr lang="en-US" dirty="0"/>
          </a:p>
          <a:p>
            <a:pPr marL="1376363"/>
            <a:r>
              <a:rPr lang="en-US" u="sng" dirty="0">
                <a:hlinkClick r:id="rId3"/>
              </a:rPr>
              <a:t>https://</a:t>
            </a:r>
            <a:r>
              <a:rPr lang="en-US" u="sng" dirty="0" err="1">
                <a:hlinkClick r:id="rId3"/>
              </a:rPr>
              <a:t>zoom.us</a:t>
            </a:r>
            <a:r>
              <a:rPr lang="en-US" u="sng" dirty="0">
                <a:hlinkClick r:id="rId3"/>
              </a:rPr>
              <a:t>/j/</a:t>
            </a:r>
            <a:r>
              <a:rPr lang="en-US" u="sng" dirty="0" err="1">
                <a:hlinkClick r:id="rId3"/>
              </a:rPr>
              <a:t>92497853788?pwd</a:t>
            </a:r>
            <a:r>
              <a:rPr lang="en-US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YnRVbU5MMWtvWWlRTkNQWXdmcjdRdz09</a:t>
            </a:r>
            <a:r>
              <a:rPr lang="en-US" dirty="0"/>
              <a:t> </a:t>
            </a:r>
          </a:p>
          <a:p>
            <a:pPr marL="1376363"/>
            <a:r>
              <a:rPr lang="en-US" dirty="0"/>
              <a:t>Meeting ID: 924 9785 3788 </a:t>
            </a:r>
            <a:br>
              <a:rPr lang="en-US" dirty="0"/>
            </a:br>
            <a:r>
              <a:rPr lang="en-US" dirty="0"/>
              <a:t>Passcode: 761145 </a:t>
            </a:r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  <a:p>
            <a:br>
              <a:rPr lang="en-US" dirty="0">
                <a:highlight>
                  <a:srgbClr val="FFFF00"/>
                </a:highlight>
              </a:rPr>
            </a:br>
            <a:endParaRPr lang="en-US" dirty="0">
              <a:highlight>
                <a:srgbClr val="FFFF00"/>
              </a:highlight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highlight>
                  <a:srgbClr val="FFFF00"/>
                </a:highlight>
              </a:rPr>
              <a:t>	</a:t>
            </a:r>
            <a:r>
              <a:rPr lang="en-US" sz="2800" dirty="0"/>
              <a:t>		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56C62344-1EA2-4CE5-A2C8-836A011B3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973" y="494271"/>
            <a:ext cx="10330249" cy="1086574"/>
          </a:xfrm>
        </p:spPr>
        <p:txBody>
          <a:bodyPr>
            <a:noAutofit/>
          </a:bodyPr>
          <a:lstStyle/>
          <a:p>
            <a:r>
              <a:rPr lang="en-US" sz="3600" dirty="0"/>
              <a:t>San Benito County Water District</a:t>
            </a:r>
          </a:p>
          <a:p>
            <a:r>
              <a:rPr lang="en-US" sz="3600" dirty="0"/>
              <a:t>Groundwater Sustainability Agency</a:t>
            </a:r>
          </a:p>
          <a:p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D5926-70E6-4CDF-A0F6-3E07DF94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971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AD3DCBF-921F-4CAC-AFD7-CC3F4F70CD58}" type="slidenum">
              <a:rPr lang="en-US" sz="1800" b="1">
                <a:solidFill>
                  <a:schemeClr val="bg1"/>
                </a:solidFill>
              </a:rPr>
              <a:pPr/>
              <a:t>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0C2E59-C4C8-46EA-AA89-1C8E83FD9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79" y="5153361"/>
            <a:ext cx="6222579" cy="923330"/>
          </a:xfrm>
          <a:prstGeom prst="rect">
            <a:avLst/>
          </a:prstGeom>
          <a:solidFill>
            <a:srgbClr val="D1ECF7"/>
          </a:solidFill>
          <a:ln>
            <a:solidFill>
              <a:srgbClr val="FF99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 Or, dial by your location:	+1 669 900 9128 US (San Jose)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			Meeting ID: </a:t>
            </a:r>
            <a:r>
              <a:rPr lang="en-US" dirty="0"/>
              <a:t>924 9785 3788 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			Password: </a:t>
            </a:r>
            <a:r>
              <a:rPr lang="en-US" dirty="0"/>
              <a:t>761145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10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4" y="451410"/>
            <a:ext cx="8437448" cy="1325563"/>
          </a:xfrm>
        </p:spPr>
        <p:txBody>
          <a:bodyPr/>
          <a:lstStyle/>
          <a:p>
            <a:r>
              <a:rPr lang="en-US" b="1"/>
              <a:t>Analysis of </a:t>
            </a:r>
            <a:r>
              <a:rPr lang="en-US" b="1" dirty="0"/>
              <a:t>InSAR information is needed to assess extent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11565-B7D8-4476-BA20-9BBF2E4E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6548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10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94F32-9690-4A20-85C3-EC3EF16CE4B8}"/>
              </a:ext>
            </a:extLst>
          </p:cNvPr>
          <p:cNvSpPr/>
          <p:nvPr/>
        </p:nvSpPr>
        <p:spPr>
          <a:xfrm>
            <a:off x="1390025" y="2073037"/>
            <a:ext cx="993446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Extent:</a:t>
            </a:r>
          </a:p>
          <a:p>
            <a:pPr marL="1371600" indent="-457200">
              <a:buFont typeface="Arial" panose="020B0604020202020204" pitchFamily="34" charset="0"/>
              <a:buChar char="•"/>
            </a:pPr>
            <a:r>
              <a:rPr lang="en-US" sz="3000" dirty="0"/>
              <a:t>InSAR mapping indicates ground surface changes 2015 to 2019 from about +0.1 feet to about -0.25 feet </a:t>
            </a:r>
          </a:p>
          <a:p>
            <a:pPr marL="1371600" indent="-457200">
              <a:buFont typeface="Arial" panose="020B0604020202020204" pitchFamily="34" charset="0"/>
              <a:buChar char="•"/>
            </a:pPr>
            <a:r>
              <a:rPr lang="en-US" sz="3000" dirty="0"/>
              <a:t>Error is about +/- 0.1 feet</a:t>
            </a:r>
          </a:p>
          <a:p>
            <a:pPr marL="914400"/>
            <a:endParaRPr lang="en-US" sz="1500" dirty="0"/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3000" dirty="0"/>
              <a:t>Annual download and screening of InSAR information</a:t>
            </a:r>
          </a:p>
          <a:p>
            <a:pPr marL="1371600" indent="-457200">
              <a:buFont typeface="Wingdings" panose="05000000000000000000" pitchFamily="2" charset="2"/>
              <a:buChar char="Ø"/>
            </a:pPr>
            <a:r>
              <a:rPr lang="en-US" sz="3000" dirty="0"/>
              <a:t>Detailed analysis for Five-Year update</a:t>
            </a:r>
          </a:p>
          <a:p>
            <a:pPr marL="91440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9027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596" y="212684"/>
            <a:ext cx="10515600" cy="1325563"/>
          </a:xfrm>
        </p:spPr>
        <p:txBody>
          <a:bodyPr/>
          <a:lstStyle/>
          <a:p>
            <a:r>
              <a:rPr lang="en-US" b="1" dirty="0"/>
              <a:t>Measurable Objective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450ED-9185-48BA-8732-034783F4085F}"/>
              </a:ext>
            </a:extLst>
          </p:cNvPr>
          <p:cNvSpPr txBox="1"/>
          <p:nvPr/>
        </p:nvSpPr>
        <p:spPr>
          <a:xfrm>
            <a:off x="1442854" y="1481097"/>
            <a:ext cx="100305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Measurable Objective is to prevent subsidence</a:t>
            </a:r>
            <a:r>
              <a:rPr lang="en-US" dirty="0"/>
              <a:t>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C65E4-E801-4CE5-900D-9984806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320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11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938D88-73E1-4328-98D3-789F7CE3EE34}"/>
              </a:ext>
            </a:extLst>
          </p:cNvPr>
          <p:cNvSpPr/>
          <p:nvPr/>
        </p:nvSpPr>
        <p:spPr>
          <a:xfrm>
            <a:off x="1006828" y="2355889"/>
            <a:ext cx="472116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atin typeface="+mj-lt"/>
                <a:ea typeface="+mj-ea"/>
                <a:cs typeface="+mj-cs"/>
              </a:rPr>
              <a:t>Management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26CDF-EF1E-4DEA-9A6D-51F12160C833}"/>
              </a:ext>
            </a:extLst>
          </p:cNvPr>
          <p:cNvSpPr txBox="1"/>
          <p:nvPr/>
        </p:nvSpPr>
        <p:spPr>
          <a:xfrm>
            <a:off x="1447800" y="3295650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management action is to maintain groundwater levels above historical lows; this should be </a:t>
            </a:r>
            <a:r>
              <a:rPr lang="en-US" sz="2800"/>
              <a:t>achieved with the </a:t>
            </a:r>
            <a:r>
              <a:rPr lang="en-US" sz="2800" dirty="0"/>
              <a:t>groundwater level Minimum Thresholds</a:t>
            </a:r>
          </a:p>
        </p:txBody>
      </p:sp>
    </p:spTree>
    <p:extLst>
      <p:ext uri="{BB962C8B-B14F-4D97-AF65-F5344CB8AC3E}">
        <p14:creationId xmlns:p14="http://schemas.microsoft.com/office/powerpoint/2010/main" val="618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23C9-6F5C-4BDA-9D59-AAA743B4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15" y="428920"/>
            <a:ext cx="10515600" cy="1325563"/>
          </a:xfrm>
        </p:spPr>
        <p:txBody>
          <a:bodyPr/>
          <a:lstStyle/>
          <a:p>
            <a:r>
              <a:rPr lang="en-US" b="1" dirty="0"/>
              <a:t>Interconnected Surface Water and Groundwater Dependent Ecosystems (GDEs)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DBC4-922B-4DB2-8385-FBD84D329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B7FDF-B1C9-4AEB-8C78-2AEA22E0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9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23C9-6F5C-4BDA-9D59-AAA743B4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0" y="428920"/>
            <a:ext cx="53774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Where is groundwater coupled to surface water?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B7FDF-B1C9-4AEB-8C78-2AEA22E0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88786-937B-470C-8045-81ABE02F8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6" y="0"/>
            <a:ext cx="4587395" cy="6858000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73CA19F-8743-44B0-9945-086B880B615F}"/>
              </a:ext>
            </a:extLst>
          </p:cNvPr>
          <p:cNvSpPr/>
          <p:nvPr/>
        </p:nvSpPr>
        <p:spPr>
          <a:xfrm>
            <a:off x="4870580" y="223935"/>
            <a:ext cx="419877" cy="4226767"/>
          </a:xfrm>
          <a:prstGeom prst="righ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BF045C3-47FC-414E-A4E6-BDED671E01E3}"/>
              </a:ext>
            </a:extLst>
          </p:cNvPr>
          <p:cNvSpPr/>
          <p:nvPr/>
        </p:nvSpPr>
        <p:spPr>
          <a:xfrm>
            <a:off x="4892351" y="4584440"/>
            <a:ext cx="419877" cy="2058955"/>
          </a:xfrm>
          <a:prstGeom prst="rightBrac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F4E02-8145-4859-9805-16BFCE2B57C6}"/>
              </a:ext>
            </a:extLst>
          </p:cNvPr>
          <p:cNvSpPr txBox="1"/>
          <p:nvPr/>
        </p:nvSpPr>
        <p:spPr>
          <a:xfrm>
            <a:off x="5551714" y="1894115"/>
            <a:ext cx="223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Hydraulically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Coupled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6C95A-2A4D-47BA-99E8-CE40554B8DE5}"/>
              </a:ext>
            </a:extLst>
          </p:cNvPr>
          <p:cNvSpPr txBox="1"/>
          <p:nvPr/>
        </p:nvSpPr>
        <p:spPr>
          <a:xfrm>
            <a:off x="5549900" y="4733990"/>
            <a:ext cx="223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Decoupled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0518A-D301-40A1-B957-8F4BB4C58EA9}"/>
              </a:ext>
            </a:extLst>
          </p:cNvPr>
          <p:cNvSpPr txBox="1"/>
          <p:nvPr/>
        </p:nvSpPr>
        <p:spPr>
          <a:xfrm>
            <a:off x="7713047" y="2669333"/>
            <a:ext cx="3377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 are the textbook concepts, but how can you tell in practice?</a:t>
            </a:r>
          </a:p>
        </p:txBody>
      </p:sp>
    </p:spTree>
    <p:extLst>
      <p:ext uri="{BB962C8B-B14F-4D97-AF65-F5344CB8AC3E}">
        <p14:creationId xmlns:p14="http://schemas.microsoft.com/office/powerpoint/2010/main" val="378215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B7FDF-B1C9-4AEB-8C78-2AEA22E0A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EFC380-3C9A-4043-B9F6-D2380370EF4B}"/>
              </a:ext>
            </a:extLst>
          </p:cNvPr>
          <p:cNvSpPr txBox="1">
            <a:spLocks/>
          </p:cNvSpPr>
          <p:nvPr/>
        </p:nvSpPr>
        <p:spPr>
          <a:xfrm>
            <a:off x="923730" y="149291"/>
            <a:ext cx="10182807" cy="83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Well Water Levels are NOT the Water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6D34D-6EC0-4C1A-8D96-A84B45D8F924}"/>
              </a:ext>
            </a:extLst>
          </p:cNvPr>
          <p:cNvSpPr txBox="1"/>
          <p:nvPr/>
        </p:nvSpPr>
        <p:spPr>
          <a:xfrm>
            <a:off x="6370403" y="1698749"/>
            <a:ext cx="51131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Vertical and horizontal water-level gradients are common near streams. </a:t>
            </a:r>
          </a:p>
          <a:p>
            <a:pPr algn="ctr"/>
            <a:endParaRPr lang="en-US" sz="3200" dirty="0"/>
          </a:p>
          <a:p>
            <a:pPr algn="ctr"/>
            <a:endParaRPr lang="en-US" sz="2000" dirty="0"/>
          </a:p>
          <a:p>
            <a:pPr algn="ctr"/>
            <a:r>
              <a:rPr lang="en-US" sz="3200" dirty="0"/>
              <a:t>DATA GAP: shallow monitoring wells in riparian areas are rare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C1B0F3-7F0D-4848-9665-AB5447B6C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229" y="2156926"/>
            <a:ext cx="333375" cy="361405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829E92-C798-41A4-8B09-BF8145836550}"/>
              </a:ext>
            </a:extLst>
          </p:cNvPr>
          <p:cNvCxnSpPr/>
          <p:nvPr/>
        </p:nvCxnSpPr>
        <p:spPr>
          <a:xfrm>
            <a:off x="3452326" y="3237722"/>
            <a:ext cx="242596" cy="0"/>
          </a:xfrm>
          <a:prstGeom prst="line">
            <a:avLst/>
          </a:prstGeom>
          <a:ln w="28575">
            <a:solidFill>
              <a:srgbClr val="14D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9A72F7-383A-4519-856E-46BD63268473}"/>
              </a:ext>
            </a:extLst>
          </p:cNvPr>
          <p:cNvCxnSpPr/>
          <p:nvPr/>
        </p:nvCxnSpPr>
        <p:spPr>
          <a:xfrm>
            <a:off x="4033934" y="2811624"/>
            <a:ext cx="242596" cy="0"/>
          </a:xfrm>
          <a:prstGeom prst="line">
            <a:avLst/>
          </a:prstGeom>
          <a:ln w="28575">
            <a:solidFill>
              <a:srgbClr val="14D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03B3D3A-573C-47C2-8030-D840989A5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1" r="2773"/>
          <a:stretch/>
        </p:blipFill>
        <p:spPr>
          <a:xfrm>
            <a:off x="1444177" y="989043"/>
            <a:ext cx="3994722" cy="57821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8E7333A-687A-4B5A-9C10-691A1E2DB582}"/>
              </a:ext>
            </a:extLst>
          </p:cNvPr>
          <p:cNvSpPr/>
          <p:nvPr/>
        </p:nvSpPr>
        <p:spPr>
          <a:xfrm>
            <a:off x="3690257" y="4478694"/>
            <a:ext cx="69979" cy="8864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3181C-B030-41BF-8FD0-ACC1778615F8}"/>
              </a:ext>
            </a:extLst>
          </p:cNvPr>
          <p:cNvSpPr/>
          <p:nvPr/>
        </p:nvSpPr>
        <p:spPr>
          <a:xfrm>
            <a:off x="4217437" y="2939143"/>
            <a:ext cx="45719" cy="933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62F1C5-BE1C-4771-A898-C151FCB830E4}"/>
              </a:ext>
            </a:extLst>
          </p:cNvPr>
          <p:cNvCxnSpPr>
            <a:cxnSpLocks/>
          </p:cNvCxnSpPr>
          <p:nvPr/>
        </p:nvCxnSpPr>
        <p:spPr>
          <a:xfrm>
            <a:off x="3438939" y="3237722"/>
            <a:ext cx="255983" cy="0"/>
          </a:xfrm>
          <a:prstGeom prst="line">
            <a:avLst/>
          </a:prstGeom>
          <a:ln w="28575">
            <a:solidFill>
              <a:srgbClr val="14D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696DDB0-5C18-4322-A724-8AE80EE5653B}"/>
              </a:ext>
            </a:extLst>
          </p:cNvPr>
          <p:cNvSpPr/>
          <p:nvPr/>
        </p:nvSpPr>
        <p:spPr>
          <a:xfrm flipV="1">
            <a:off x="4089919" y="2671665"/>
            <a:ext cx="149289" cy="130629"/>
          </a:xfrm>
          <a:prstGeom prst="triangle">
            <a:avLst/>
          </a:prstGeom>
          <a:solidFill>
            <a:srgbClr val="14D9F4"/>
          </a:solidFill>
          <a:ln>
            <a:solidFill>
              <a:srgbClr val="14D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5ED699-D9C3-4248-886B-74F3B7DE7DE0}"/>
              </a:ext>
            </a:extLst>
          </p:cNvPr>
          <p:cNvCxnSpPr>
            <a:cxnSpLocks/>
            <a:stCxn id="20" idx="2"/>
          </p:cNvCxnSpPr>
          <p:nvPr/>
        </p:nvCxnSpPr>
        <p:spPr>
          <a:xfrm flipV="1">
            <a:off x="4240297" y="2481943"/>
            <a:ext cx="16017" cy="5505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3561CF4-4329-4727-9AD3-5C7A23E20BE1}"/>
              </a:ext>
            </a:extLst>
          </p:cNvPr>
          <p:cNvSpPr/>
          <p:nvPr/>
        </p:nvSpPr>
        <p:spPr>
          <a:xfrm flipV="1">
            <a:off x="3502090" y="3085322"/>
            <a:ext cx="149289" cy="130629"/>
          </a:xfrm>
          <a:prstGeom prst="triangle">
            <a:avLst/>
          </a:prstGeom>
          <a:solidFill>
            <a:srgbClr val="14D9F4"/>
          </a:solidFill>
          <a:ln>
            <a:solidFill>
              <a:srgbClr val="14D9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15071B-E79B-4C49-8110-6FFB90B9FF47}"/>
              </a:ext>
            </a:extLst>
          </p:cNvPr>
          <p:cNvCxnSpPr>
            <a:cxnSpLocks/>
          </p:cNvCxnSpPr>
          <p:nvPr/>
        </p:nvCxnSpPr>
        <p:spPr>
          <a:xfrm>
            <a:off x="4048539" y="2813179"/>
            <a:ext cx="255983" cy="0"/>
          </a:xfrm>
          <a:prstGeom prst="line">
            <a:avLst/>
          </a:prstGeom>
          <a:ln w="28575">
            <a:solidFill>
              <a:srgbClr val="14D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19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7FB0476-C3D7-4AD5-B77B-84DBEB9D1176}"/>
              </a:ext>
            </a:extLst>
          </p:cNvPr>
          <p:cNvSpPr txBox="1"/>
          <p:nvPr/>
        </p:nvSpPr>
        <p:spPr>
          <a:xfrm>
            <a:off x="2375555" y="179109"/>
            <a:ext cx="774883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Surface Water Depletion Impacts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6F83C-E491-4075-AB01-093CFB44F1B3}"/>
              </a:ext>
            </a:extLst>
          </p:cNvPr>
          <p:cNvSpPr txBox="1"/>
          <p:nvPr/>
        </p:nvSpPr>
        <p:spPr>
          <a:xfrm>
            <a:off x="188536" y="1293044"/>
            <a:ext cx="322396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Downstream Flow and Water Rights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A83DA-4B43-4A25-8F11-14A934D4B41A}"/>
              </a:ext>
            </a:extLst>
          </p:cNvPr>
          <p:cNvSpPr txBox="1"/>
          <p:nvPr/>
        </p:nvSpPr>
        <p:spPr>
          <a:xfrm>
            <a:off x="5261729" y="1304041"/>
            <a:ext cx="322396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8C82A-B940-4646-B57E-74C7E663966F}"/>
              </a:ext>
            </a:extLst>
          </p:cNvPr>
          <p:cNvSpPr txBox="1"/>
          <p:nvPr/>
        </p:nvSpPr>
        <p:spPr>
          <a:xfrm>
            <a:off x="8647523" y="2502817"/>
            <a:ext cx="322396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Off-Channel Wetlands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4E6EC-2E5A-4558-A908-629B430BBA69}"/>
              </a:ext>
            </a:extLst>
          </p:cNvPr>
          <p:cNvSpPr txBox="1"/>
          <p:nvPr/>
        </p:nvSpPr>
        <p:spPr>
          <a:xfrm>
            <a:off x="3360656" y="2504388"/>
            <a:ext cx="322396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Seasonal Streams and Rivers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3ED80-4D47-475A-8F31-819AAFAAC1CC}"/>
              </a:ext>
            </a:extLst>
          </p:cNvPr>
          <p:cNvSpPr txBox="1"/>
          <p:nvPr/>
        </p:nvSpPr>
        <p:spPr>
          <a:xfrm>
            <a:off x="477626" y="4051956"/>
            <a:ext cx="322396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Plants</a:t>
            </a:r>
          </a:p>
          <a:p>
            <a:pPr algn="ctr"/>
            <a:r>
              <a:rPr lang="en-US" sz="2800" dirty="0"/>
              <a:t>(riparian vegetation)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55918-2E49-43B9-901C-21C12A7D6869}"/>
              </a:ext>
            </a:extLst>
          </p:cNvPr>
          <p:cNvSpPr txBox="1"/>
          <p:nvPr/>
        </p:nvSpPr>
        <p:spPr>
          <a:xfrm>
            <a:off x="5371708" y="4091234"/>
            <a:ext cx="3223967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Animals</a:t>
            </a:r>
          </a:p>
          <a:p>
            <a:pPr algn="ctr"/>
            <a:r>
              <a:rPr lang="en-US" sz="2800" dirty="0"/>
              <a:t>(fish, amphibians)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290A3-CD50-4D27-9103-B222CFB7A881}"/>
              </a:ext>
            </a:extLst>
          </p:cNvPr>
          <p:cNvSpPr txBox="1"/>
          <p:nvPr/>
        </p:nvSpPr>
        <p:spPr>
          <a:xfrm>
            <a:off x="3186261" y="5704789"/>
            <a:ext cx="2837468" cy="954107"/>
          </a:xfrm>
          <a:prstGeom prst="rect">
            <a:avLst/>
          </a:prstGeom>
          <a:solidFill>
            <a:srgbClr val="F68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Water Temperature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E19DEE-0CA2-465F-BA38-3B454EF2DB1F}"/>
              </a:ext>
            </a:extLst>
          </p:cNvPr>
          <p:cNvSpPr txBox="1"/>
          <p:nvPr/>
        </p:nvSpPr>
        <p:spPr>
          <a:xfrm>
            <a:off x="8221745" y="5753494"/>
            <a:ext cx="2837468" cy="523220"/>
          </a:xfrm>
          <a:prstGeom prst="rect">
            <a:avLst/>
          </a:prstGeom>
          <a:solidFill>
            <a:srgbClr val="F686C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Passage Flows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29602B5-2547-4199-B028-921C453A825E}"/>
              </a:ext>
            </a:extLst>
          </p:cNvPr>
          <p:cNvSpPr/>
          <p:nvPr/>
        </p:nvSpPr>
        <p:spPr>
          <a:xfrm>
            <a:off x="1753386" y="904973"/>
            <a:ext cx="5165888" cy="405353"/>
          </a:xfrm>
          <a:custGeom>
            <a:avLst/>
            <a:gdLst>
              <a:gd name="connsiteX0" fmla="*/ 0 w 5165888"/>
              <a:gd name="connsiteY0" fmla="*/ 386499 h 405353"/>
              <a:gd name="connsiteX1" fmla="*/ 9426 w 5165888"/>
              <a:gd name="connsiteY1" fmla="*/ 0 h 405353"/>
              <a:gd name="connsiteX2" fmla="*/ 5165888 w 5165888"/>
              <a:gd name="connsiteY2" fmla="*/ 37707 h 405353"/>
              <a:gd name="connsiteX3" fmla="*/ 5165888 w 5165888"/>
              <a:gd name="connsiteY3" fmla="*/ 40535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5888" h="405353">
                <a:moveTo>
                  <a:pt x="0" y="386499"/>
                </a:moveTo>
                <a:lnTo>
                  <a:pt x="9426" y="0"/>
                </a:lnTo>
                <a:lnTo>
                  <a:pt x="5165888" y="37707"/>
                </a:lnTo>
                <a:lnTo>
                  <a:pt x="5165888" y="40535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E23439-47CC-402E-8C98-8913D0AB318E}"/>
              </a:ext>
            </a:extLst>
          </p:cNvPr>
          <p:cNvCxnSpPr/>
          <p:nvPr/>
        </p:nvCxnSpPr>
        <p:spPr>
          <a:xfrm>
            <a:off x="6004874" y="707010"/>
            <a:ext cx="0" cy="235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B5ABF47-57DE-464D-9A19-CD116D29A6C8}"/>
              </a:ext>
            </a:extLst>
          </p:cNvPr>
          <p:cNvSpPr/>
          <p:nvPr/>
        </p:nvSpPr>
        <p:spPr>
          <a:xfrm>
            <a:off x="4958499" y="2094321"/>
            <a:ext cx="5525678" cy="405353"/>
          </a:xfrm>
          <a:custGeom>
            <a:avLst/>
            <a:gdLst>
              <a:gd name="connsiteX0" fmla="*/ 0 w 5165888"/>
              <a:gd name="connsiteY0" fmla="*/ 386499 h 405353"/>
              <a:gd name="connsiteX1" fmla="*/ 9426 w 5165888"/>
              <a:gd name="connsiteY1" fmla="*/ 0 h 405353"/>
              <a:gd name="connsiteX2" fmla="*/ 5165888 w 5165888"/>
              <a:gd name="connsiteY2" fmla="*/ 37707 h 405353"/>
              <a:gd name="connsiteX3" fmla="*/ 5165888 w 5165888"/>
              <a:gd name="connsiteY3" fmla="*/ 40535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5888" h="405353">
                <a:moveTo>
                  <a:pt x="0" y="386499"/>
                </a:moveTo>
                <a:lnTo>
                  <a:pt x="9426" y="0"/>
                </a:lnTo>
                <a:lnTo>
                  <a:pt x="5165888" y="37707"/>
                </a:lnTo>
                <a:lnTo>
                  <a:pt x="5165888" y="40535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D0F9A8-C6E1-4935-9CE8-A23950A77651}"/>
              </a:ext>
            </a:extLst>
          </p:cNvPr>
          <p:cNvCxnSpPr/>
          <p:nvPr/>
        </p:nvCxnSpPr>
        <p:spPr>
          <a:xfrm>
            <a:off x="6939698" y="1839798"/>
            <a:ext cx="0" cy="235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0DC71B1-E8E2-4253-B5DF-34E3835BC8F7}"/>
              </a:ext>
            </a:extLst>
          </p:cNvPr>
          <p:cNvSpPr/>
          <p:nvPr/>
        </p:nvSpPr>
        <p:spPr>
          <a:xfrm>
            <a:off x="2067613" y="3726730"/>
            <a:ext cx="5002490" cy="336223"/>
          </a:xfrm>
          <a:custGeom>
            <a:avLst/>
            <a:gdLst>
              <a:gd name="connsiteX0" fmla="*/ 0 w 5165888"/>
              <a:gd name="connsiteY0" fmla="*/ 386499 h 405353"/>
              <a:gd name="connsiteX1" fmla="*/ 9426 w 5165888"/>
              <a:gd name="connsiteY1" fmla="*/ 0 h 405353"/>
              <a:gd name="connsiteX2" fmla="*/ 5165888 w 5165888"/>
              <a:gd name="connsiteY2" fmla="*/ 37707 h 405353"/>
              <a:gd name="connsiteX3" fmla="*/ 5165888 w 5165888"/>
              <a:gd name="connsiteY3" fmla="*/ 40535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5888" h="405353">
                <a:moveTo>
                  <a:pt x="0" y="386499"/>
                </a:moveTo>
                <a:lnTo>
                  <a:pt x="9426" y="0"/>
                </a:lnTo>
                <a:lnTo>
                  <a:pt x="5165888" y="37707"/>
                </a:lnTo>
                <a:lnTo>
                  <a:pt x="5165888" y="40535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537B90-00A1-4EDC-A3F5-3C780963E84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972640" y="3458495"/>
            <a:ext cx="0" cy="274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D4BABB-9AD9-4597-BA96-784CC8CFABB2}"/>
              </a:ext>
            </a:extLst>
          </p:cNvPr>
          <p:cNvSpPr/>
          <p:nvPr/>
        </p:nvSpPr>
        <p:spPr>
          <a:xfrm>
            <a:off x="4463593" y="5406273"/>
            <a:ext cx="5165888" cy="336223"/>
          </a:xfrm>
          <a:custGeom>
            <a:avLst/>
            <a:gdLst>
              <a:gd name="connsiteX0" fmla="*/ 0 w 5165888"/>
              <a:gd name="connsiteY0" fmla="*/ 386499 h 405353"/>
              <a:gd name="connsiteX1" fmla="*/ 9426 w 5165888"/>
              <a:gd name="connsiteY1" fmla="*/ 0 h 405353"/>
              <a:gd name="connsiteX2" fmla="*/ 5165888 w 5165888"/>
              <a:gd name="connsiteY2" fmla="*/ 37707 h 405353"/>
              <a:gd name="connsiteX3" fmla="*/ 5165888 w 5165888"/>
              <a:gd name="connsiteY3" fmla="*/ 40535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5888" h="405353">
                <a:moveTo>
                  <a:pt x="0" y="386499"/>
                </a:moveTo>
                <a:lnTo>
                  <a:pt x="9426" y="0"/>
                </a:lnTo>
                <a:lnTo>
                  <a:pt x="5165888" y="37707"/>
                </a:lnTo>
                <a:lnTo>
                  <a:pt x="5165888" y="40535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2E7740-BCA4-4FC3-98C3-B28D059B68A6}"/>
              </a:ext>
            </a:extLst>
          </p:cNvPr>
          <p:cNvCxnSpPr>
            <a:cxnSpLocks/>
          </p:cNvCxnSpPr>
          <p:nvPr/>
        </p:nvCxnSpPr>
        <p:spPr>
          <a:xfrm>
            <a:off x="7066961" y="5081047"/>
            <a:ext cx="0" cy="3220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17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29E4-69EF-4D83-80B8-9762536A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09" y="0"/>
            <a:ext cx="10515600" cy="1325563"/>
          </a:xfrm>
        </p:spPr>
        <p:txBody>
          <a:bodyPr/>
          <a:lstStyle/>
          <a:p>
            <a:r>
              <a:rPr lang="en-US" b="1" dirty="0"/>
              <a:t>Downstream Water Users: PVWMA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2E95-BC1D-47FE-8EC8-70879E1D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5" y="1183080"/>
            <a:ext cx="9708574" cy="379576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No significant impact on PVWMA supplies because: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No plan to increase San Benito pumping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San Benito needs outflow to maintain basin salt balance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No impact of flow reduction when </a:t>
            </a:r>
            <a:r>
              <a:rPr lang="en-US" sz="3200" dirty="0" err="1"/>
              <a:t>Pajaro</a:t>
            </a:r>
            <a:r>
              <a:rPr lang="en-US" sz="3200" dirty="0"/>
              <a:t> River flows to the ocean. 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PVWMA planning studies do not place emphasis on </a:t>
            </a:r>
            <a:r>
              <a:rPr lang="en-US" sz="3200" dirty="0" err="1"/>
              <a:t>Pajaro</a:t>
            </a:r>
            <a:r>
              <a:rPr lang="en-US" sz="3200" dirty="0"/>
              <a:t> River flows.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3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6DA5-BEF0-4751-A455-5B68AC549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6373" y="0"/>
            <a:ext cx="5645018" cy="105746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Off-Channel Wetlands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411FF-8C6A-44A1-9050-3D0AE73D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8" y="0"/>
            <a:ext cx="5379519" cy="3368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3D30F-7CCC-4D46-B6AC-367134F2C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" y="3462831"/>
            <a:ext cx="5422348" cy="3395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DC427-8997-44E0-8AD3-F17A4FA40629}"/>
              </a:ext>
            </a:extLst>
          </p:cNvPr>
          <p:cNvSpPr txBox="1"/>
          <p:nvPr/>
        </p:nvSpPr>
        <p:spPr>
          <a:xfrm>
            <a:off x="5775649" y="1287625"/>
            <a:ext cx="246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looks like a spring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377DE-331C-48F8-A828-E70B4C9B339E}"/>
              </a:ext>
            </a:extLst>
          </p:cNvPr>
          <p:cNvSpPr txBox="1"/>
          <p:nvPr/>
        </p:nvSpPr>
        <p:spPr>
          <a:xfrm>
            <a:off x="5859625" y="4360507"/>
            <a:ext cx="238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look like stock ponds and have low habitat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7E0C0-64BD-4F72-9DCE-CC1D76538264}"/>
              </a:ext>
            </a:extLst>
          </p:cNvPr>
          <p:cNvSpPr txBox="1"/>
          <p:nvPr/>
        </p:nvSpPr>
        <p:spPr>
          <a:xfrm>
            <a:off x="8186059" y="1265853"/>
            <a:ext cx="3897084" cy="37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Nature Conservancy NCCAG map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Many “wetlands” are not natural or not plausibly affected by pumping. </a:t>
            </a:r>
          </a:p>
        </p:txBody>
      </p:sp>
    </p:spTree>
    <p:extLst>
      <p:ext uri="{BB962C8B-B14F-4D97-AF65-F5344CB8AC3E}">
        <p14:creationId xmlns:p14="http://schemas.microsoft.com/office/powerpoint/2010/main" val="3775127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543C5E-1C28-4BDF-B3C1-FED3E1E531EA}"/>
              </a:ext>
            </a:extLst>
          </p:cNvPr>
          <p:cNvSpPr txBox="1">
            <a:spLocks/>
          </p:cNvSpPr>
          <p:nvPr/>
        </p:nvSpPr>
        <p:spPr>
          <a:xfrm>
            <a:off x="122549" y="130791"/>
            <a:ext cx="11909932" cy="896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Riparian Vegetation Impacts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88CCD-FC7F-4722-86FE-D25FD1B71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7437"/>
            <a:ext cx="8191500" cy="36861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47910B-7C63-4AC3-BDF6-45CE26E6A8EA}"/>
              </a:ext>
            </a:extLst>
          </p:cNvPr>
          <p:cNvSpPr/>
          <p:nvPr/>
        </p:nvSpPr>
        <p:spPr>
          <a:xfrm>
            <a:off x="8173040" y="1375801"/>
            <a:ext cx="1517716" cy="2611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134E8D-F671-4E2F-BF58-5902D571DA2E}"/>
              </a:ext>
            </a:extLst>
          </p:cNvPr>
          <p:cNvSpPr/>
          <p:nvPr/>
        </p:nvSpPr>
        <p:spPr>
          <a:xfrm>
            <a:off x="8135332" y="3939892"/>
            <a:ext cx="1593130" cy="1131216"/>
          </a:xfrm>
          <a:prstGeom prst="rect">
            <a:avLst/>
          </a:prstGeom>
          <a:solidFill>
            <a:srgbClr val="6B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6F01170-FBB2-4FB2-90CA-72D31CEEDAE9}"/>
              </a:ext>
            </a:extLst>
          </p:cNvPr>
          <p:cNvSpPr/>
          <p:nvPr/>
        </p:nvSpPr>
        <p:spPr>
          <a:xfrm>
            <a:off x="8059918" y="3864477"/>
            <a:ext cx="1659117" cy="754145"/>
          </a:xfrm>
          <a:custGeom>
            <a:avLst/>
            <a:gdLst>
              <a:gd name="connsiteX0" fmla="*/ 9426 w 1989055"/>
              <a:gd name="connsiteY0" fmla="*/ 725864 h 754145"/>
              <a:gd name="connsiteX1" fmla="*/ 1979628 w 1989055"/>
              <a:gd name="connsiteY1" fmla="*/ 754145 h 754145"/>
              <a:gd name="connsiteX2" fmla="*/ 1989055 w 1989055"/>
              <a:gd name="connsiteY2" fmla="*/ 28281 h 754145"/>
              <a:gd name="connsiteX3" fmla="*/ 1527142 w 1989055"/>
              <a:gd name="connsiteY3" fmla="*/ 18854 h 754145"/>
              <a:gd name="connsiteX4" fmla="*/ 1253764 w 1989055"/>
              <a:gd name="connsiteY4" fmla="*/ 0 h 754145"/>
              <a:gd name="connsiteX5" fmla="*/ 1159496 w 1989055"/>
              <a:gd name="connsiteY5" fmla="*/ 9427 h 754145"/>
              <a:gd name="connsiteX6" fmla="*/ 933253 w 1989055"/>
              <a:gd name="connsiteY6" fmla="*/ 65988 h 754145"/>
              <a:gd name="connsiteX7" fmla="*/ 867266 w 1989055"/>
              <a:gd name="connsiteY7" fmla="*/ 160256 h 754145"/>
              <a:gd name="connsiteX8" fmla="*/ 772997 w 1989055"/>
              <a:gd name="connsiteY8" fmla="*/ 292231 h 754145"/>
              <a:gd name="connsiteX9" fmla="*/ 641022 w 1989055"/>
              <a:gd name="connsiteY9" fmla="*/ 386499 h 754145"/>
              <a:gd name="connsiteX10" fmla="*/ 443059 w 1989055"/>
              <a:gd name="connsiteY10" fmla="*/ 414780 h 754145"/>
              <a:gd name="connsiteX11" fmla="*/ 282804 w 1989055"/>
              <a:gd name="connsiteY11" fmla="*/ 377073 h 754145"/>
              <a:gd name="connsiteX12" fmla="*/ 150828 w 1989055"/>
              <a:gd name="connsiteY12" fmla="*/ 311085 h 754145"/>
              <a:gd name="connsiteX13" fmla="*/ 103694 w 1989055"/>
              <a:gd name="connsiteY13" fmla="*/ 197963 h 754145"/>
              <a:gd name="connsiteX14" fmla="*/ 0 w 1989055"/>
              <a:gd name="connsiteY14" fmla="*/ 103695 h 754145"/>
              <a:gd name="connsiteX15" fmla="*/ 9426 w 1989055"/>
              <a:gd name="connsiteY15" fmla="*/ 725864 h 754145"/>
              <a:gd name="connsiteX0" fmla="*/ 9426 w 1989055"/>
              <a:gd name="connsiteY0" fmla="*/ 725864 h 754145"/>
              <a:gd name="connsiteX1" fmla="*/ 1979628 w 1989055"/>
              <a:gd name="connsiteY1" fmla="*/ 754145 h 754145"/>
              <a:gd name="connsiteX2" fmla="*/ 1989055 w 1989055"/>
              <a:gd name="connsiteY2" fmla="*/ 28281 h 754145"/>
              <a:gd name="connsiteX3" fmla="*/ 1527142 w 1989055"/>
              <a:gd name="connsiteY3" fmla="*/ 18854 h 754145"/>
              <a:gd name="connsiteX4" fmla="*/ 1253764 w 1989055"/>
              <a:gd name="connsiteY4" fmla="*/ 0 h 754145"/>
              <a:gd name="connsiteX5" fmla="*/ 1159496 w 1989055"/>
              <a:gd name="connsiteY5" fmla="*/ 9427 h 754145"/>
              <a:gd name="connsiteX6" fmla="*/ 933253 w 1989055"/>
              <a:gd name="connsiteY6" fmla="*/ 65988 h 754145"/>
              <a:gd name="connsiteX7" fmla="*/ 867266 w 1989055"/>
              <a:gd name="connsiteY7" fmla="*/ 160256 h 754145"/>
              <a:gd name="connsiteX8" fmla="*/ 772997 w 1989055"/>
              <a:gd name="connsiteY8" fmla="*/ 292231 h 754145"/>
              <a:gd name="connsiteX9" fmla="*/ 629720 w 1989055"/>
              <a:gd name="connsiteY9" fmla="*/ 490194 h 754145"/>
              <a:gd name="connsiteX10" fmla="*/ 443059 w 1989055"/>
              <a:gd name="connsiteY10" fmla="*/ 414780 h 754145"/>
              <a:gd name="connsiteX11" fmla="*/ 282804 w 1989055"/>
              <a:gd name="connsiteY11" fmla="*/ 377073 h 754145"/>
              <a:gd name="connsiteX12" fmla="*/ 150828 w 1989055"/>
              <a:gd name="connsiteY12" fmla="*/ 311085 h 754145"/>
              <a:gd name="connsiteX13" fmla="*/ 103694 w 1989055"/>
              <a:gd name="connsiteY13" fmla="*/ 197963 h 754145"/>
              <a:gd name="connsiteX14" fmla="*/ 0 w 1989055"/>
              <a:gd name="connsiteY14" fmla="*/ 103695 h 754145"/>
              <a:gd name="connsiteX15" fmla="*/ 9426 w 1989055"/>
              <a:gd name="connsiteY15" fmla="*/ 725864 h 754145"/>
              <a:gd name="connsiteX0" fmla="*/ 9426 w 1989055"/>
              <a:gd name="connsiteY0" fmla="*/ 725864 h 754145"/>
              <a:gd name="connsiteX1" fmla="*/ 1979628 w 1989055"/>
              <a:gd name="connsiteY1" fmla="*/ 754145 h 754145"/>
              <a:gd name="connsiteX2" fmla="*/ 1989055 w 1989055"/>
              <a:gd name="connsiteY2" fmla="*/ 28281 h 754145"/>
              <a:gd name="connsiteX3" fmla="*/ 1527142 w 1989055"/>
              <a:gd name="connsiteY3" fmla="*/ 18854 h 754145"/>
              <a:gd name="connsiteX4" fmla="*/ 1253764 w 1989055"/>
              <a:gd name="connsiteY4" fmla="*/ 0 h 754145"/>
              <a:gd name="connsiteX5" fmla="*/ 1159496 w 1989055"/>
              <a:gd name="connsiteY5" fmla="*/ 9427 h 754145"/>
              <a:gd name="connsiteX6" fmla="*/ 933253 w 1989055"/>
              <a:gd name="connsiteY6" fmla="*/ 65988 h 754145"/>
              <a:gd name="connsiteX7" fmla="*/ 867266 w 1989055"/>
              <a:gd name="connsiteY7" fmla="*/ 160256 h 754145"/>
              <a:gd name="connsiteX8" fmla="*/ 772997 w 1989055"/>
              <a:gd name="connsiteY8" fmla="*/ 292231 h 754145"/>
              <a:gd name="connsiteX9" fmla="*/ 629720 w 1989055"/>
              <a:gd name="connsiteY9" fmla="*/ 490194 h 754145"/>
              <a:gd name="connsiteX10" fmla="*/ 409154 w 1989055"/>
              <a:gd name="connsiteY10" fmla="*/ 537328 h 754145"/>
              <a:gd name="connsiteX11" fmla="*/ 282804 w 1989055"/>
              <a:gd name="connsiteY11" fmla="*/ 377073 h 754145"/>
              <a:gd name="connsiteX12" fmla="*/ 150828 w 1989055"/>
              <a:gd name="connsiteY12" fmla="*/ 311085 h 754145"/>
              <a:gd name="connsiteX13" fmla="*/ 103694 w 1989055"/>
              <a:gd name="connsiteY13" fmla="*/ 197963 h 754145"/>
              <a:gd name="connsiteX14" fmla="*/ 0 w 1989055"/>
              <a:gd name="connsiteY14" fmla="*/ 103695 h 754145"/>
              <a:gd name="connsiteX15" fmla="*/ 9426 w 1989055"/>
              <a:gd name="connsiteY15" fmla="*/ 725864 h 754145"/>
              <a:gd name="connsiteX0" fmla="*/ 9426 w 1989055"/>
              <a:gd name="connsiteY0" fmla="*/ 725864 h 754145"/>
              <a:gd name="connsiteX1" fmla="*/ 1979628 w 1989055"/>
              <a:gd name="connsiteY1" fmla="*/ 754145 h 754145"/>
              <a:gd name="connsiteX2" fmla="*/ 1989055 w 1989055"/>
              <a:gd name="connsiteY2" fmla="*/ 28281 h 754145"/>
              <a:gd name="connsiteX3" fmla="*/ 1527142 w 1989055"/>
              <a:gd name="connsiteY3" fmla="*/ 18854 h 754145"/>
              <a:gd name="connsiteX4" fmla="*/ 1253764 w 1989055"/>
              <a:gd name="connsiteY4" fmla="*/ 0 h 754145"/>
              <a:gd name="connsiteX5" fmla="*/ 1159496 w 1989055"/>
              <a:gd name="connsiteY5" fmla="*/ 9427 h 754145"/>
              <a:gd name="connsiteX6" fmla="*/ 933253 w 1989055"/>
              <a:gd name="connsiteY6" fmla="*/ 65988 h 754145"/>
              <a:gd name="connsiteX7" fmla="*/ 867266 w 1989055"/>
              <a:gd name="connsiteY7" fmla="*/ 160256 h 754145"/>
              <a:gd name="connsiteX8" fmla="*/ 772997 w 1989055"/>
              <a:gd name="connsiteY8" fmla="*/ 292231 h 754145"/>
              <a:gd name="connsiteX9" fmla="*/ 629720 w 1989055"/>
              <a:gd name="connsiteY9" fmla="*/ 490194 h 754145"/>
              <a:gd name="connsiteX10" fmla="*/ 409154 w 1989055"/>
              <a:gd name="connsiteY10" fmla="*/ 537328 h 754145"/>
              <a:gd name="connsiteX11" fmla="*/ 226296 w 1989055"/>
              <a:gd name="connsiteY11" fmla="*/ 452487 h 754145"/>
              <a:gd name="connsiteX12" fmla="*/ 150828 w 1989055"/>
              <a:gd name="connsiteY12" fmla="*/ 311085 h 754145"/>
              <a:gd name="connsiteX13" fmla="*/ 103694 w 1989055"/>
              <a:gd name="connsiteY13" fmla="*/ 197963 h 754145"/>
              <a:gd name="connsiteX14" fmla="*/ 0 w 1989055"/>
              <a:gd name="connsiteY14" fmla="*/ 103695 h 754145"/>
              <a:gd name="connsiteX15" fmla="*/ 9426 w 1989055"/>
              <a:gd name="connsiteY15" fmla="*/ 725864 h 754145"/>
              <a:gd name="connsiteX0" fmla="*/ 9426 w 1989055"/>
              <a:gd name="connsiteY0" fmla="*/ 725864 h 754145"/>
              <a:gd name="connsiteX1" fmla="*/ 1979628 w 1989055"/>
              <a:gd name="connsiteY1" fmla="*/ 754145 h 754145"/>
              <a:gd name="connsiteX2" fmla="*/ 1989055 w 1989055"/>
              <a:gd name="connsiteY2" fmla="*/ 28281 h 754145"/>
              <a:gd name="connsiteX3" fmla="*/ 1527142 w 1989055"/>
              <a:gd name="connsiteY3" fmla="*/ 18854 h 754145"/>
              <a:gd name="connsiteX4" fmla="*/ 1253764 w 1989055"/>
              <a:gd name="connsiteY4" fmla="*/ 0 h 754145"/>
              <a:gd name="connsiteX5" fmla="*/ 1159496 w 1989055"/>
              <a:gd name="connsiteY5" fmla="*/ 9427 h 754145"/>
              <a:gd name="connsiteX6" fmla="*/ 933253 w 1989055"/>
              <a:gd name="connsiteY6" fmla="*/ 65988 h 754145"/>
              <a:gd name="connsiteX7" fmla="*/ 867266 w 1989055"/>
              <a:gd name="connsiteY7" fmla="*/ 160256 h 754145"/>
              <a:gd name="connsiteX8" fmla="*/ 772997 w 1989055"/>
              <a:gd name="connsiteY8" fmla="*/ 292231 h 754145"/>
              <a:gd name="connsiteX9" fmla="*/ 629720 w 1989055"/>
              <a:gd name="connsiteY9" fmla="*/ 490194 h 754145"/>
              <a:gd name="connsiteX10" fmla="*/ 409154 w 1989055"/>
              <a:gd name="connsiteY10" fmla="*/ 537328 h 754145"/>
              <a:gd name="connsiteX11" fmla="*/ 226296 w 1989055"/>
              <a:gd name="connsiteY11" fmla="*/ 452487 h 754145"/>
              <a:gd name="connsiteX12" fmla="*/ 150828 w 1989055"/>
              <a:gd name="connsiteY12" fmla="*/ 339365 h 754145"/>
              <a:gd name="connsiteX13" fmla="*/ 103694 w 1989055"/>
              <a:gd name="connsiteY13" fmla="*/ 197963 h 754145"/>
              <a:gd name="connsiteX14" fmla="*/ 0 w 1989055"/>
              <a:gd name="connsiteY14" fmla="*/ 103695 h 754145"/>
              <a:gd name="connsiteX15" fmla="*/ 9426 w 1989055"/>
              <a:gd name="connsiteY15" fmla="*/ 725864 h 754145"/>
              <a:gd name="connsiteX0" fmla="*/ 9426 w 1989055"/>
              <a:gd name="connsiteY0" fmla="*/ 725864 h 754145"/>
              <a:gd name="connsiteX1" fmla="*/ 1979628 w 1989055"/>
              <a:gd name="connsiteY1" fmla="*/ 754145 h 754145"/>
              <a:gd name="connsiteX2" fmla="*/ 1989055 w 1989055"/>
              <a:gd name="connsiteY2" fmla="*/ 28281 h 754145"/>
              <a:gd name="connsiteX3" fmla="*/ 1527142 w 1989055"/>
              <a:gd name="connsiteY3" fmla="*/ 18854 h 754145"/>
              <a:gd name="connsiteX4" fmla="*/ 1253764 w 1989055"/>
              <a:gd name="connsiteY4" fmla="*/ 0 h 754145"/>
              <a:gd name="connsiteX5" fmla="*/ 1159496 w 1989055"/>
              <a:gd name="connsiteY5" fmla="*/ 9427 h 754145"/>
              <a:gd name="connsiteX6" fmla="*/ 933253 w 1989055"/>
              <a:gd name="connsiteY6" fmla="*/ 65988 h 754145"/>
              <a:gd name="connsiteX7" fmla="*/ 867266 w 1989055"/>
              <a:gd name="connsiteY7" fmla="*/ 160256 h 754145"/>
              <a:gd name="connsiteX8" fmla="*/ 784299 w 1989055"/>
              <a:gd name="connsiteY8" fmla="*/ 320511 h 754145"/>
              <a:gd name="connsiteX9" fmla="*/ 629720 w 1989055"/>
              <a:gd name="connsiteY9" fmla="*/ 490194 h 754145"/>
              <a:gd name="connsiteX10" fmla="*/ 409154 w 1989055"/>
              <a:gd name="connsiteY10" fmla="*/ 537328 h 754145"/>
              <a:gd name="connsiteX11" fmla="*/ 226296 w 1989055"/>
              <a:gd name="connsiteY11" fmla="*/ 452487 h 754145"/>
              <a:gd name="connsiteX12" fmla="*/ 150828 w 1989055"/>
              <a:gd name="connsiteY12" fmla="*/ 339365 h 754145"/>
              <a:gd name="connsiteX13" fmla="*/ 103694 w 1989055"/>
              <a:gd name="connsiteY13" fmla="*/ 197963 h 754145"/>
              <a:gd name="connsiteX14" fmla="*/ 0 w 1989055"/>
              <a:gd name="connsiteY14" fmla="*/ 103695 h 754145"/>
              <a:gd name="connsiteX15" fmla="*/ 9426 w 1989055"/>
              <a:gd name="connsiteY15" fmla="*/ 725864 h 75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89055" h="754145">
                <a:moveTo>
                  <a:pt x="9426" y="725864"/>
                </a:moveTo>
                <a:lnTo>
                  <a:pt x="1979628" y="754145"/>
                </a:lnTo>
                <a:lnTo>
                  <a:pt x="1989055" y="28281"/>
                </a:lnTo>
                <a:lnTo>
                  <a:pt x="1527142" y="18854"/>
                </a:lnTo>
                <a:lnTo>
                  <a:pt x="1253764" y="0"/>
                </a:lnTo>
                <a:lnTo>
                  <a:pt x="1159496" y="9427"/>
                </a:lnTo>
                <a:lnTo>
                  <a:pt x="933253" y="65988"/>
                </a:lnTo>
                <a:lnTo>
                  <a:pt x="867266" y="160256"/>
                </a:lnTo>
                <a:lnTo>
                  <a:pt x="784299" y="320511"/>
                </a:lnTo>
                <a:lnTo>
                  <a:pt x="629720" y="490194"/>
                </a:lnTo>
                <a:lnTo>
                  <a:pt x="409154" y="537328"/>
                </a:lnTo>
                <a:lnTo>
                  <a:pt x="226296" y="452487"/>
                </a:lnTo>
                <a:lnTo>
                  <a:pt x="150828" y="339365"/>
                </a:lnTo>
                <a:lnTo>
                  <a:pt x="103694" y="197963"/>
                </a:lnTo>
                <a:lnTo>
                  <a:pt x="0" y="103695"/>
                </a:lnTo>
                <a:lnTo>
                  <a:pt x="9426" y="725864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A29494-0B64-4E84-8732-59453358A53A}"/>
              </a:ext>
            </a:extLst>
          </p:cNvPr>
          <p:cNvSpPr/>
          <p:nvPr/>
        </p:nvSpPr>
        <p:spPr>
          <a:xfrm>
            <a:off x="8182466" y="4184989"/>
            <a:ext cx="546755" cy="188536"/>
          </a:xfrm>
          <a:custGeom>
            <a:avLst/>
            <a:gdLst>
              <a:gd name="connsiteX0" fmla="*/ 0 w 546755"/>
              <a:gd name="connsiteY0" fmla="*/ 9427 h 188536"/>
              <a:gd name="connsiteX1" fmla="*/ 546755 w 546755"/>
              <a:gd name="connsiteY1" fmla="*/ 0 h 188536"/>
              <a:gd name="connsiteX2" fmla="*/ 452487 w 546755"/>
              <a:gd name="connsiteY2" fmla="*/ 141402 h 188536"/>
              <a:gd name="connsiteX3" fmla="*/ 358219 w 546755"/>
              <a:gd name="connsiteY3" fmla="*/ 188536 h 188536"/>
              <a:gd name="connsiteX4" fmla="*/ 169682 w 546755"/>
              <a:gd name="connsiteY4" fmla="*/ 179109 h 188536"/>
              <a:gd name="connsiteX5" fmla="*/ 84841 w 546755"/>
              <a:gd name="connsiteY5" fmla="*/ 160256 h 188536"/>
              <a:gd name="connsiteX6" fmla="*/ 47134 w 546755"/>
              <a:gd name="connsiteY6" fmla="*/ 65987 h 188536"/>
              <a:gd name="connsiteX7" fmla="*/ 0 w 546755"/>
              <a:gd name="connsiteY7" fmla="*/ 9427 h 18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755" h="188536">
                <a:moveTo>
                  <a:pt x="0" y="9427"/>
                </a:moveTo>
                <a:lnTo>
                  <a:pt x="546755" y="0"/>
                </a:lnTo>
                <a:lnTo>
                  <a:pt x="452487" y="141402"/>
                </a:lnTo>
                <a:lnTo>
                  <a:pt x="358219" y="188536"/>
                </a:lnTo>
                <a:lnTo>
                  <a:pt x="169682" y="179109"/>
                </a:lnTo>
                <a:lnTo>
                  <a:pt x="84841" y="160256"/>
                </a:lnTo>
                <a:lnTo>
                  <a:pt x="47134" y="65987"/>
                </a:lnTo>
                <a:lnTo>
                  <a:pt x="0" y="942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DDAFFF-DD2E-4C36-A31B-D8C3CF7E9838}"/>
              </a:ext>
            </a:extLst>
          </p:cNvPr>
          <p:cNvCxnSpPr/>
          <p:nvPr/>
        </p:nvCxnSpPr>
        <p:spPr>
          <a:xfrm flipH="1">
            <a:off x="8785781" y="4335818"/>
            <a:ext cx="15082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CAECD1-9ACE-4830-8A61-F7B4AFEF9776}"/>
              </a:ext>
            </a:extLst>
          </p:cNvPr>
          <p:cNvSpPr txBox="1"/>
          <p:nvPr/>
        </p:nvSpPr>
        <p:spPr>
          <a:xfrm>
            <a:off x="9766169" y="2799248"/>
            <a:ext cx="2130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Stream Flow Depletion: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Stream Bed Elevation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D3FDF9-471D-44B3-83F8-5306AAB8EB05}"/>
              </a:ext>
            </a:extLst>
          </p:cNvPr>
          <p:cNvSpPr txBox="1"/>
          <p:nvPr/>
        </p:nvSpPr>
        <p:spPr>
          <a:xfrm>
            <a:off x="76985" y="5317777"/>
            <a:ext cx="3985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Riparian Vegetation:</a:t>
            </a:r>
          </a:p>
          <a:p>
            <a:pPr algn="ctr"/>
            <a:r>
              <a:rPr lang="en-US" sz="2800" dirty="0"/>
              <a:t>About 20 feet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6450F3-1041-4582-908B-223C7E7C8A1B}"/>
              </a:ext>
            </a:extLst>
          </p:cNvPr>
          <p:cNvCxnSpPr/>
          <p:nvPr/>
        </p:nvCxnSpPr>
        <p:spPr>
          <a:xfrm flipV="1">
            <a:off x="5326144" y="3836197"/>
            <a:ext cx="0" cy="71643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D3C8BE-6391-4573-B27C-724D9FE7620F}"/>
              </a:ext>
            </a:extLst>
          </p:cNvPr>
          <p:cNvSpPr/>
          <p:nvPr/>
        </p:nvSpPr>
        <p:spPr>
          <a:xfrm>
            <a:off x="3733014" y="4184989"/>
            <a:ext cx="1508289" cy="1753385"/>
          </a:xfrm>
          <a:custGeom>
            <a:avLst/>
            <a:gdLst>
              <a:gd name="connsiteX0" fmla="*/ 0 w 1508289"/>
              <a:gd name="connsiteY0" fmla="*/ 1753385 h 1753385"/>
              <a:gd name="connsiteX1" fmla="*/ 113122 w 1508289"/>
              <a:gd name="connsiteY1" fmla="*/ 1743959 h 1753385"/>
              <a:gd name="connsiteX2" fmla="*/ 188537 w 1508289"/>
              <a:gd name="connsiteY2" fmla="*/ 1743959 h 1753385"/>
              <a:gd name="connsiteX3" fmla="*/ 263951 w 1508289"/>
              <a:gd name="connsiteY3" fmla="*/ 1706251 h 1753385"/>
              <a:gd name="connsiteX4" fmla="*/ 367646 w 1508289"/>
              <a:gd name="connsiteY4" fmla="*/ 1640264 h 1753385"/>
              <a:gd name="connsiteX5" fmla="*/ 395926 w 1508289"/>
              <a:gd name="connsiteY5" fmla="*/ 1527142 h 1753385"/>
              <a:gd name="connsiteX6" fmla="*/ 405353 w 1508289"/>
              <a:gd name="connsiteY6" fmla="*/ 1244338 h 1753385"/>
              <a:gd name="connsiteX7" fmla="*/ 377073 w 1508289"/>
              <a:gd name="connsiteY7" fmla="*/ 320511 h 1753385"/>
              <a:gd name="connsiteX8" fmla="*/ 405353 w 1508289"/>
              <a:gd name="connsiteY8" fmla="*/ 226243 h 1753385"/>
              <a:gd name="connsiteX9" fmla="*/ 461914 w 1508289"/>
              <a:gd name="connsiteY9" fmla="*/ 122548 h 1753385"/>
              <a:gd name="connsiteX10" fmla="*/ 527901 w 1508289"/>
              <a:gd name="connsiteY10" fmla="*/ 65987 h 1753385"/>
              <a:gd name="connsiteX11" fmla="*/ 584462 w 1508289"/>
              <a:gd name="connsiteY11" fmla="*/ 37707 h 1753385"/>
              <a:gd name="connsiteX12" fmla="*/ 669304 w 1508289"/>
              <a:gd name="connsiteY12" fmla="*/ 9427 h 1753385"/>
              <a:gd name="connsiteX13" fmla="*/ 801279 w 1508289"/>
              <a:gd name="connsiteY13" fmla="*/ 0 h 1753385"/>
              <a:gd name="connsiteX14" fmla="*/ 1508289 w 1508289"/>
              <a:gd name="connsiteY14" fmla="*/ 0 h 175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8289" h="1753385">
                <a:moveTo>
                  <a:pt x="0" y="1753385"/>
                </a:moveTo>
                <a:lnTo>
                  <a:pt x="113122" y="1743959"/>
                </a:lnTo>
                <a:lnTo>
                  <a:pt x="188537" y="1743959"/>
                </a:lnTo>
                <a:lnTo>
                  <a:pt x="263951" y="1706251"/>
                </a:lnTo>
                <a:lnTo>
                  <a:pt x="367646" y="1640264"/>
                </a:lnTo>
                <a:lnTo>
                  <a:pt x="395926" y="1527142"/>
                </a:lnTo>
                <a:lnTo>
                  <a:pt x="405353" y="1244338"/>
                </a:lnTo>
                <a:lnTo>
                  <a:pt x="377073" y="320511"/>
                </a:lnTo>
                <a:lnTo>
                  <a:pt x="405353" y="226243"/>
                </a:lnTo>
                <a:lnTo>
                  <a:pt x="461914" y="122548"/>
                </a:lnTo>
                <a:lnTo>
                  <a:pt x="527901" y="65987"/>
                </a:lnTo>
                <a:lnTo>
                  <a:pt x="584462" y="37707"/>
                </a:lnTo>
                <a:lnTo>
                  <a:pt x="669304" y="9427"/>
                </a:lnTo>
                <a:lnTo>
                  <a:pt x="801279" y="0"/>
                </a:lnTo>
                <a:lnTo>
                  <a:pt x="1508289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939F9E-FB52-4273-BAD0-6EE978F28E19}"/>
              </a:ext>
            </a:extLst>
          </p:cNvPr>
          <p:cNvSpPr/>
          <p:nvPr/>
        </p:nvSpPr>
        <p:spPr>
          <a:xfrm>
            <a:off x="8003357" y="3836709"/>
            <a:ext cx="820132" cy="358219"/>
          </a:xfrm>
          <a:custGeom>
            <a:avLst/>
            <a:gdLst>
              <a:gd name="connsiteX0" fmla="*/ 9427 w 820132"/>
              <a:gd name="connsiteY0" fmla="*/ 0 h 358219"/>
              <a:gd name="connsiteX1" fmla="*/ 0 w 820132"/>
              <a:gd name="connsiteY1" fmla="*/ 103695 h 358219"/>
              <a:gd name="connsiteX2" fmla="*/ 103695 w 820132"/>
              <a:gd name="connsiteY2" fmla="*/ 160256 h 358219"/>
              <a:gd name="connsiteX3" fmla="*/ 150829 w 820132"/>
              <a:gd name="connsiteY3" fmla="*/ 273378 h 358219"/>
              <a:gd name="connsiteX4" fmla="*/ 179109 w 820132"/>
              <a:gd name="connsiteY4" fmla="*/ 358219 h 358219"/>
              <a:gd name="connsiteX5" fmla="*/ 725864 w 820132"/>
              <a:gd name="connsiteY5" fmla="*/ 358219 h 358219"/>
              <a:gd name="connsiteX6" fmla="*/ 772998 w 820132"/>
              <a:gd name="connsiteY6" fmla="*/ 207390 h 358219"/>
              <a:gd name="connsiteX7" fmla="*/ 801278 w 820132"/>
              <a:gd name="connsiteY7" fmla="*/ 103695 h 358219"/>
              <a:gd name="connsiteX8" fmla="*/ 820132 w 820132"/>
              <a:gd name="connsiteY8" fmla="*/ 56561 h 358219"/>
              <a:gd name="connsiteX9" fmla="*/ 9427 w 820132"/>
              <a:gd name="connsiteY9" fmla="*/ 0 h 35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132" h="358219">
                <a:moveTo>
                  <a:pt x="9427" y="0"/>
                </a:moveTo>
                <a:lnTo>
                  <a:pt x="0" y="103695"/>
                </a:lnTo>
                <a:lnTo>
                  <a:pt x="103695" y="160256"/>
                </a:lnTo>
                <a:lnTo>
                  <a:pt x="150829" y="273378"/>
                </a:lnTo>
                <a:lnTo>
                  <a:pt x="179109" y="358219"/>
                </a:lnTo>
                <a:lnTo>
                  <a:pt x="725864" y="358219"/>
                </a:lnTo>
                <a:lnTo>
                  <a:pt x="772998" y="207390"/>
                </a:lnTo>
                <a:lnTo>
                  <a:pt x="801278" y="103695"/>
                </a:lnTo>
                <a:lnTo>
                  <a:pt x="820132" y="56561"/>
                </a:lnTo>
                <a:lnTo>
                  <a:pt x="94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1DAFB-4B19-4519-A12F-E10B23A6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84697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226A2F-23E0-41E0-8217-D2A986499335}"/>
              </a:ext>
            </a:extLst>
          </p:cNvPr>
          <p:cNvSpPr txBox="1">
            <a:spLocks/>
          </p:cNvSpPr>
          <p:nvPr/>
        </p:nvSpPr>
        <p:spPr>
          <a:xfrm>
            <a:off x="3646713" y="130791"/>
            <a:ext cx="8385767" cy="896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Depth to Water &lt;20 Feet in 1992 and 1998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00FC4-0C51-4D43-A7C2-34192A3C4DF4}"/>
              </a:ext>
            </a:extLst>
          </p:cNvPr>
          <p:cNvSpPr txBox="1"/>
          <p:nvPr/>
        </p:nvSpPr>
        <p:spPr>
          <a:xfrm>
            <a:off x="9710057" y="2166257"/>
            <a:ext cx="2481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October 1992</a:t>
            </a:r>
          </a:p>
          <a:p>
            <a:r>
              <a:rPr lang="en-US" sz="3200" dirty="0"/>
              <a:t>(end of drought)</a:t>
            </a:r>
          </a:p>
          <a:p>
            <a:endParaRPr lang="en-US" sz="3200" dirty="0"/>
          </a:p>
          <a:p>
            <a:r>
              <a:rPr lang="en-US" sz="3200" dirty="0"/>
              <a:t>April 1998</a:t>
            </a:r>
          </a:p>
          <a:p>
            <a:r>
              <a:rPr lang="en-US" sz="3200" dirty="0"/>
              <a:t>(end of wet period)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1A2D8A5-499B-4C56-B35C-0B38B509EDF8}"/>
              </a:ext>
            </a:extLst>
          </p:cNvPr>
          <p:cNvSpPr/>
          <p:nvPr/>
        </p:nvSpPr>
        <p:spPr>
          <a:xfrm>
            <a:off x="8982694" y="2361705"/>
            <a:ext cx="628898" cy="163285"/>
          </a:xfrm>
          <a:custGeom>
            <a:avLst/>
            <a:gdLst>
              <a:gd name="connsiteX0" fmla="*/ 0 w 729343"/>
              <a:gd name="connsiteY0" fmla="*/ 0 h 130628"/>
              <a:gd name="connsiteX1" fmla="*/ 0 w 729343"/>
              <a:gd name="connsiteY1" fmla="*/ 130628 h 130628"/>
              <a:gd name="connsiteX2" fmla="*/ 729343 w 729343"/>
              <a:gd name="connsiteY2" fmla="*/ 130628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343" h="130628">
                <a:moveTo>
                  <a:pt x="0" y="0"/>
                </a:moveTo>
                <a:lnTo>
                  <a:pt x="0" y="130628"/>
                </a:lnTo>
                <a:lnTo>
                  <a:pt x="729343" y="130628"/>
                </a:lnTo>
              </a:path>
            </a:pathLst>
          </a:custGeom>
          <a:noFill/>
          <a:ln w="28575">
            <a:solidFill>
              <a:srgbClr val="04D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43B135EE-6E46-44D6-A5B6-78FC29030E21}"/>
              </a:ext>
            </a:extLst>
          </p:cNvPr>
          <p:cNvSpPr/>
          <p:nvPr/>
        </p:nvSpPr>
        <p:spPr>
          <a:xfrm>
            <a:off x="7173686" y="4288971"/>
            <a:ext cx="468085" cy="446315"/>
          </a:xfrm>
          <a:prstGeom prst="star5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99F02B-29C9-454F-9523-68FDCC4A72F2}"/>
              </a:ext>
            </a:extLst>
          </p:cNvPr>
          <p:cNvCxnSpPr/>
          <p:nvPr/>
        </p:nvCxnSpPr>
        <p:spPr>
          <a:xfrm>
            <a:off x="9026236" y="4423064"/>
            <a:ext cx="606137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01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3612-735B-4A60-9758-002C9214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77" y="241573"/>
            <a:ext cx="11080705" cy="132556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A95-F034-42D0-9155-E303F85E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5" y="1567136"/>
            <a:ext cx="10041170" cy="2863963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Roll call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Update on GSP Schedule and Progress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Setting Sustainability Criteria for: 	</a:t>
            </a:r>
          </a:p>
          <a:p>
            <a:pPr marL="914400" lvl="1" indent="0">
              <a:spcBef>
                <a:spcPts val="1000"/>
              </a:spcBef>
              <a:buNone/>
            </a:pPr>
            <a:r>
              <a:rPr lang="en-US" sz="3600" dirty="0"/>
              <a:t>Land Subsidence</a:t>
            </a:r>
          </a:p>
          <a:p>
            <a:pPr marL="914400" indent="0">
              <a:buNone/>
            </a:pPr>
            <a:r>
              <a:rPr lang="en-US" sz="3600" dirty="0"/>
              <a:t>Depletion of Interconnected Surface Water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Next steps for GSP Section 6, “Sustainability Criteria”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/>
              <a:t>Upcoming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BA17F-A7D2-4CF0-B29D-3B31697A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1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2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5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 descr="A tree in a forest&#10;&#10;Description automatically generated">
            <a:extLst>
              <a:ext uri="{FF2B5EF4-FFF2-40B4-BE49-F238E27FC236}">
                <a16:creationId xmlns:a16="http://schemas.microsoft.com/office/drawing/2014/main" id="{59099F09-93FF-4ABC-9D78-C5A98B3E0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4" y="0"/>
            <a:ext cx="4584225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0A3466-D8E7-45E8-8494-2A65FCC5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0" y="365125"/>
            <a:ext cx="4278086" cy="538253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The One Location where Tree Mortality was Found</a:t>
            </a:r>
            <a:br>
              <a:rPr lang="en-US" sz="4000" b="1" dirty="0"/>
            </a:br>
            <a:br>
              <a:rPr lang="en-US" b="1" dirty="0"/>
            </a:br>
            <a:r>
              <a:rPr lang="en-US" sz="3200" b="1" dirty="0"/>
              <a:t>Tres </a:t>
            </a:r>
            <a:r>
              <a:rPr lang="en-US" sz="3200" b="1" dirty="0" err="1"/>
              <a:t>Pinos</a:t>
            </a:r>
            <a:r>
              <a:rPr lang="en-US" sz="3200" b="1" dirty="0"/>
              <a:t> Creek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Photo taken April 2019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New nearby well a possible contributing factor</a:t>
            </a:r>
          </a:p>
        </p:txBody>
      </p:sp>
    </p:spTree>
    <p:extLst>
      <p:ext uri="{BB962C8B-B14F-4D97-AF65-F5344CB8AC3E}">
        <p14:creationId xmlns:p14="http://schemas.microsoft.com/office/powerpoint/2010/main" val="298780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3CDE41-F764-4E26-8F34-C9B916ADF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4" y="290280"/>
            <a:ext cx="8162925" cy="6143625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F4002423-15A4-4074-833E-B764708C5F9F}"/>
              </a:ext>
            </a:extLst>
          </p:cNvPr>
          <p:cNvSpPr/>
          <p:nvPr/>
        </p:nvSpPr>
        <p:spPr>
          <a:xfrm rot="19868546">
            <a:off x="6814458" y="1349829"/>
            <a:ext cx="130628" cy="57694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6E8A7-61F2-4E2E-8A79-3A8EB97F37CA}"/>
              </a:ext>
            </a:extLst>
          </p:cNvPr>
          <p:cNvSpPr txBox="1"/>
          <p:nvPr/>
        </p:nvSpPr>
        <p:spPr>
          <a:xfrm rot="19533032">
            <a:off x="6447344" y="962543"/>
            <a:ext cx="41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EEF54-48EF-4701-9D36-A0A175993946}"/>
              </a:ext>
            </a:extLst>
          </p:cNvPr>
          <p:cNvSpPr txBox="1"/>
          <p:nvPr/>
        </p:nvSpPr>
        <p:spPr>
          <a:xfrm>
            <a:off x="8436429" y="304800"/>
            <a:ext cx="3461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Little or No Observed Correlation between Water Levels and Vegetation Health</a:t>
            </a:r>
          </a:p>
        </p:txBody>
      </p:sp>
    </p:spTree>
    <p:extLst>
      <p:ext uri="{BB962C8B-B14F-4D97-AF65-F5344CB8AC3E}">
        <p14:creationId xmlns:p14="http://schemas.microsoft.com/office/powerpoint/2010/main" val="317012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EEF54-48EF-4701-9D36-A0A175993946}"/>
              </a:ext>
            </a:extLst>
          </p:cNvPr>
          <p:cNvSpPr txBox="1"/>
          <p:nvPr/>
        </p:nvSpPr>
        <p:spPr>
          <a:xfrm>
            <a:off x="8436429" y="304800"/>
            <a:ext cx="3461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Little or No Observed Correlation between Water Levels and Vegetation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9F68D-84F2-406A-9CE6-AFEFED352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729"/>
            <a:ext cx="8548640" cy="5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5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29E4-69EF-4D83-80B8-9762536A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Impacts on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2E95-BC1D-47FE-8EC8-70879E1D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979" y="1469578"/>
            <a:ext cx="8818320" cy="3828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Focus on species of concern:</a:t>
            </a:r>
          </a:p>
          <a:p>
            <a:r>
              <a:rPr lang="en-US" sz="3200" dirty="0"/>
              <a:t>Tiger salamander</a:t>
            </a:r>
          </a:p>
          <a:p>
            <a:r>
              <a:rPr lang="en-US" sz="3200" dirty="0"/>
              <a:t>Red-legged frog</a:t>
            </a:r>
          </a:p>
          <a:p>
            <a:r>
              <a:rPr lang="en-US" sz="3200" dirty="0"/>
              <a:t>Birds</a:t>
            </a:r>
          </a:p>
          <a:p>
            <a:r>
              <a:rPr lang="en-US" sz="3200" dirty="0"/>
              <a:t>Steelhead trout--passage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7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D4DC3C-702F-49F0-A3CF-9E79D9B8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353784"/>
            <a:ext cx="7949673" cy="4925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0C459E-DE09-42E8-9037-7D0EE22505DE}"/>
              </a:ext>
            </a:extLst>
          </p:cNvPr>
          <p:cNvSpPr txBox="1"/>
          <p:nvPr/>
        </p:nvSpPr>
        <p:spPr>
          <a:xfrm>
            <a:off x="8058151" y="457200"/>
            <a:ext cx="390525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Effects of Pumping on Pacheco Creek Flow</a:t>
            </a:r>
          </a:p>
          <a:p>
            <a:endParaRPr lang="en-US" dirty="0"/>
          </a:p>
          <a:p>
            <a:r>
              <a:rPr lang="en-US" sz="2800" dirty="0"/>
              <a:t>Hypothetical 10% change in basin-wide pumping</a:t>
            </a:r>
          </a:p>
          <a:p>
            <a:endParaRPr lang="en-US" sz="2800" dirty="0"/>
          </a:p>
          <a:p>
            <a:r>
              <a:rPr lang="en-US" sz="2800" dirty="0"/>
              <a:t>Simulated flow in Pacheco Creek above San Felipe Lake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9F4840-F838-4C54-AFE8-6719B5582224}"/>
              </a:ext>
            </a:extLst>
          </p:cNvPr>
          <p:cNvSpPr/>
          <p:nvPr/>
        </p:nvSpPr>
        <p:spPr>
          <a:xfrm>
            <a:off x="3842656" y="2743199"/>
            <a:ext cx="4027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46A355-8A22-4CD9-8373-98D1DDD59F95}"/>
              </a:ext>
            </a:extLst>
          </p:cNvPr>
          <p:cNvSpPr/>
          <p:nvPr/>
        </p:nvSpPr>
        <p:spPr>
          <a:xfrm>
            <a:off x="4310742" y="2884713"/>
            <a:ext cx="4027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50923A-FB52-40B9-8B00-26C1041924BB}"/>
              </a:ext>
            </a:extLst>
          </p:cNvPr>
          <p:cNvSpPr/>
          <p:nvPr/>
        </p:nvSpPr>
        <p:spPr>
          <a:xfrm>
            <a:off x="5421085" y="3712027"/>
            <a:ext cx="4027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BE1A63-DD89-4A8D-A699-B4A1A37EAABF}"/>
              </a:ext>
            </a:extLst>
          </p:cNvPr>
          <p:cNvSpPr/>
          <p:nvPr/>
        </p:nvSpPr>
        <p:spPr>
          <a:xfrm>
            <a:off x="5497285" y="2928256"/>
            <a:ext cx="4027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2EFD80-29DE-4690-81CE-BC39577D5F59}"/>
              </a:ext>
            </a:extLst>
          </p:cNvPr>
          <p:cNvSpPr/>
          <p:nvPr/>
        </p:nvSpPr>
        <p:spPr>
          <a:xfrm>
            <a:off x="5900056" y="3897085"/>
            <a:ext cx="402771" cy="413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9C517B-C109-4A22-9FEB-3654F5C6042D}"/>
              </a:ext>
            </a:extLst>
          </p:cNvPr>
          <p:cNvSpPr/>
          <p:nvPr/>
        </p:nvSpPr>
        <p:spPr>
          <a:xfrm>
            <a:off x="6868885" y="4125685"/>
            <a:ext cx="566058" cy="478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23190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1FB590-A93C-4C72-AD3B-CB8F654690CA}"/>
              </a:ext>
            </a:extLst>
          </p:cNvPr>
          <p:cNvSpPr/>
          <p:nvPr/>
        </p:nvSpPr>
        <p:spPr>
          <a:xfrm>
            <a:off x="0" y="359229"/>
            <a:ext cx="8011886" cy="48659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AF0D16-FDDF-426F-ACC2-747C57CD4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319457"/>
              </p:ext>
            </p:extLst>
          </p:nvPr>
        </p:nvGraphicFramePr>
        <p:xfrm>
          <a:off x="0" y="419303"/>
          <a:ext cx="7998960" cy="477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7BEAFD-0C67-4F4D-B070-BC27D182CB3C}"/>
              </a:ext>
            </a:extLst>
          </p:cNvPr>
          <p:cNvSpPr txBox="1"/>
          <p:nvPr/>
        </p:nvSpPr>
        <p:spPr>
          <a:xfrm>
            <a:off x="8414657" y="544285"/>
            <a:ext cx="363582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Steelhead Passage Opportunity: San Benito River</a:t>
            </a:r>
          </a:p>
          <a:p>
            <a:endParaRPr lang="en-US" dirty="0"/>
          </a:p>
          <a:p>
            <a:r>
              <a:rPr lang="en-US" sz="2800" dirty="0"/>
              <a:t>Flow profile for June 1994</a:t>
            </a:r>
          </a:p>
          <a:p>
            <a:endParaRPr lang="en-US" sz="2800" dirty="0"/>
          </a:p>
          <a:p>
            <a:r>
              <a:rPr lang="en-US" sz="2800" dirty="0"/>
              <a:t>6 </a:t>
            </a:r>
            <a:r>
              <a:rPr lang="en-US" sz="2800" dirty="0" err="1"/>
              <a:t>cfs</a:t>
            </a:r>
            <a:r>
              <a:rPr lang="en-US" sz="2800" dirty="0"/>
              <a:t> difference in flow, but still dry near Lucy Brown Lane</a:t>
            </a:r>
          </a:p>
        </p:txBody>
      </p:sp>
    </p:spTree>
    <p:extLst>
      <p:ext uri="{BB962C8B-B14F-4D97-AF65-F5344CB8AC3E}">
        <p14:creationId xmlns:p14="http://schemas.microsoft.com/office/powerpoint/2010/main" val="227954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29E4-69EF-4D83-80B8-9762536A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Minimum Threshold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2E95-BC1D-47FE-8EC8-70879E1D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9171"/>
            <a:ext cx="1073420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The </a:t>
            </a:r>
            <a:r>
              <a:rPr lang="en-US" sz="3200" b="1" dirty="0"/>
              <a:t>Minimum Threshold</a:t>
            </a:r>
            <a:r>
              <a:rPr lang="en-US" sz="3200" dirty="0"/>
              <a:t> for depletion of interconnected surface water is the amount of depletion associated with the lowest water levels during the 1987-1992 drought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74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29E4-69EF-4D83-80B8-9762536A7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Minimum Threshold,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2E95-BC1D-47FE-8EC8-70879E1D3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0571"/>
            <a:ext cx="10734207" cy="39699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Undesirable results if </a:t>
            </a:r>
            <a:r>
              <a:rPr lang="en-US" b="1" dirty="0"/>
              <a:t>&gt;25% of wells </a:t>
            </a:r>
            <a:r>
              <a:rPr lang="en-US" dirty="0"/>
              <a:t>within </a:t>
            </a:r>
            <a:r>
              <a:rPr lang="en-US" b="1" dirty="0"/>
              <a:t>1 mile of a riparian reach </a:t>
            </a:r>
            <a:r>
              <a:rPr lang="en-US" dirty="0"/>
              <a:t>have a </a:t>
            </a:r>
            <a:r>
              <a:rPr lang="en-US" b="1" dirty="0"/>
              <a:t>static spring water level </a:t>
            </a:r>
            <a:r>
              <a:rPr lang="en-US" dirty="0"/>
              <a:t>lower than </a:t>
            </a:r>
            <a:r>
              <a:rPr lang="en-US" b="1" dirty="0"/>
              <a:t>lowest spring water level during 1987-1992</a:t>
            </a:r>
            <a:r>
              <a:rPr lang="en-US" dirty="0"/>
              <a:t>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9B99E-9363-419C-8D8E-F67B7EFA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13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6" y="155534"/>
            <a:ext cx="10515600" cy="1325563"/>
          </a:xfrm>
        </p:spPr>
        <p:txBody>
          <a:bodyPr/>
          <a:lstStyle/>
          <a:p>
            <a:r>
              <a:rPr lang="en-US" b="1" dirty="0"/>
              <a:t>Measurable Objective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450ED-9185-48BA-8732-034783F4085F}"/>
              </a:ext>
            </a:extLst>
          </p:cNvPr>
          <p:cNvSpPr txBox="1"/>
          <p:nvPr/>
        </p:nvSpPr>
        <p:spPr>
          <a:xfrm>
            <a:off x="1347213" y="1446597"/>
            <a:ext cx="10030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</a:t>
            </a:r>
            <a:r>
              <a:rPr lang="en-US" sz="3600" b="1" dirty="0"/>
              <a:t>Measurable Objective </a:t>
            </a:r>
            <a:r>
              <a:rPr lang="en-US" sz="3600" dirty="0"/>
              <a:t>is an amount of depletion that is less than the amount specified as the minimum threshold.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C65E4-E801-4CE5-900D-9984806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320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28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68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6" y="155534"/>
            <a:ext cx="10515600" cy="1325563"/>
          </a:xfrm>
        </p:spPr>
        <p:txBody>
          <a:bodyPr/>
          <a:lstStyle/>
          <a:p>
            <a:r>
              <a:rPr lang="en-US" b="1" dirty="0"/>
              <a:t>Future Baseline Simulation: Is Threshold Likely to be Exceeded?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450ED-9185-48BA-8732-034783F4085F}"/>
              </a:ext>
            </a:extLst>
          </p:cNvPr>
          <p:cNvSpPr txBox="1"/>
          <p:nvPr/>
        </p:nvSpPr>
        <p:spPr>
          <a:xfrm>
            <a:off x="1347213" y="1598997"/>
            <a:ext cx="10030584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3600" dirty="0"/>
              <a:t>Only three of the 19 GDE compliance wells have simulated future baseline levels close to the MT:</a:t>
            </a:r>
          </a:p>
          <a:p>
            <a:pPr marL="571500" indent="-5715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Two where levels are fairly constant (</a:t>
            </a:r>
            <a:r>
              <a:rPr lang="en-US" sz="3200" dirty="0" err="1"/>
              <a:t>Paicines</a:t>
            </a:r>
            <a:r>
              <a:rPr lang="en-US" sz="3200" dirty="0"/>
              <a:t> Valley and west end of San Juan Valley)</a:t>
            </a:r>
          </a:p>
          <a:p>
            <a:pPr marL="571500" indent="-5715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One where future water levels similar to historical (near Casa de </a:t>
            </a:r>
            <a:r>
              <a:rPr lang="en-US" sz="3200" dirty="0" err="1"/>
              <a:t>Fruta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C65E4-E801-4CE5-900D-9984806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320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29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8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176" y="168731"/>
            <a:ext cx="4061061" cy="709874"/>
          </a:xfrm>
        </p:spPr>
        <p:txBody>
          <a:bodyPr>
            <a:normAutofit/>
          </a:bodyPr>
          <a:lstStyle/>
          <a:p>
            <a:r>
              <a:rPr lang="en-US" dirty="0"/>
              <a:t>GSP Overview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58873" y="4856954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Compilation / Data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81118" y="3921038"/>
            <a:ext cx="2743200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Hydrogeologic Conceptual Model / Groundwater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04849" y="3015767"/>
            <a:ext cx="27432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Areas / Water Budgets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07354" y="580005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Area / Institutional Setting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48336" y="1141725"/>
            <a:ext cx="27432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Actions /  Monitoring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42407" y="215627"/>
            <a:ext cx="2743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chemeClr val="bg1"/>
              </a:solidFill>
            </a:endParaRPr>
          </a:p>
          <a:p>
            <a:pPr algn="ctr"/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Plan Development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BB2FEB-61B2-4981-8802-1FA6350EBE1D}"/>
              </a:ext>
            </a:extLst>
          </p:cNvPr>
          <p:cNvSpPr/>
          <p:nvPr/>
        </p:nvSpPr>
        <p:spPr>
          <a:xfrm>
            <a:off x="0" y="6042276"/>
            <a:ext cx="667809" cy="7557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628842-3F93-4275-98D7-33425CEA279C}"/>
              </a:ext>
            </a:extLst>
          </p:cNvPr>
          <p:cNvGrpSpPr/>
          <p:nvPr/>
        </p:nvGrpSpPr>
        <p:grpSpPr>
          <a:xfrm>
            <a:off x="0" y="11605"/>
            <a:ext cx="1874377" cy="6899385"/>
            <a:chOff x="9418585" y="-171275"/>
            <a:chExt cx="1874377" cy="689938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A36A7F-2029-40CA-A3CF-C604BE53C06A}"/>
                </a:ext>
              </a:extLst>
            </p:cNvPr>
            <p:cNvSpPr/>
            <p:nvPr/>
          </p:nvSpPr>
          <p:spPr>
            <a:xfrm>
              <a:off x="9418585" y="5086374"/>
              <a:ext cx="1866182" cy="16417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5D004A-E98D-4A7E-BF1F-47F8DD19E717}"/>
                </a:ext>
              </a:extLst>
            </p:cNvPr>
            <p:cNvSpPr/>
            <p:nvPr/>
          </p:nvSpPr>
          <p:spPr>
            <a:xfrm>
              <a:off x="9426780" y="3246120"/>
              <a:ext cx="1866182" cy="184765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2019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D05DC-75B9-455A-94A5-744924812611}"/>
                </a:ext>
              </a:extLst>
            </p:cNvPr>
            <p:cNvSpPr/>
            <p:nvPr/>
          </p:nvSpPr>
          <p:spPr>
            <a:xfrm>
              <a:off x="9424176" y="-171275"/>
              <a:ext cx="1866182" cy="159268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>
                      <a:alpha val="45000"/>
                    </a:schemeClr>
                  </a:solidFill>
                </a:rPr>
                <a:t>2021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91A7F89-F3B3-4D79-AE60-081EE1CE1AF2}"/>
                </a:ext>
              </a:extLst>
            </p:cNvPr>
            <p:cNvSpPr/>
            <p:nvPr/>
          </p:nvSpPr>
          <p:spPr>
            <a:xfrm>
              <a:off x="9426780" y="1421414"/>
              <a:ext cx="1866182" cy="183400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</a:rPr>
                <a:t>2020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3DBD56-37FB-4AC3-A4BB-888AC10EB84D}"/>
              </a:ext>
            </a:extLst>
          </p:cNvPr>
          <p:cNvSpPr txBox="1"/>
          <p:nvPr/>
        </p:nvSpPr>
        <p:spPr>
          <a:xfrm>
            <a:off x="8513381" y="5114499"/>
            <a:ext cx="332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Kickoff workshop Nov 14 2018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0A922-C0C6-4227-B505-30C32C88B67F}"/>
              </a:ext>
            </a:extLst>
          </p:cNvPr>
          <p:cNvSpPr txBox="1"/>
          <p:nvPr/>
        </p:nvSpPr>
        <p:spPr>
          <a:xfrm>
            <a:off x="8513380" y="4372986"/>
            <a:ext cx="316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/>
              <a:t>GW Conditions workshop June 18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464EF-B34E-4E7C-B0FD-6D5151907747}"/>
              </a:ext>
            </a:extLst>
          </p:cNvPr>
          <p:cNvSpPr/>
          <p:nvPr/>
        </p:nvSpPr>
        <p:spPr>
          <a:xfrm>
            <a:off x="9609324" y="1645395"/>
            <a:ext cx="2071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Evaluate actions workshop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F04D6-2E8E-4C5C-9DD0-35C9FF64E652}"/>
              </a:ext>
            </a:extLst>
          </p:cNvPr>
          <p:cNvSpPr/>
          <p:nvPr/>
        </p:nvSpPr>
        <p:spPr>
          <a:xfrm>
            <a:off x="10428200" y="945629"/>
            <a:ext cx="123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Draft GSP workshop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4F1F4-8C9B-441A-8664-59CE553B71C3}"/>
              </a:ext>
            </a:extLst>
          </p:cNvPr>
          <p:cNvSpPr txBox="1"/>
          <p:nvPr/>
        </p:nvSpPr>
        <p:spPr>
          <a:xfrm>
            <a:off x="10446861" y="265704"/>
            <a:ext cx="1232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Adoption hearing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9473E-A399-4B50-8111-528DE483403F}"/>
              </a:ext>
            </a:extLst>
          </p:cNvPr>
          <p:cNvSpPr txBox="1"/>
          <p:nvPr/>
        </p:nvSpPr>
        <p:spPr>
          <a:xfrm>
            <a:off x="9584243" y="3040394"/>
            <a:ext cx="2100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Sustainability criteria  workshop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C99C4-8F87-4275-974C-19D02A485034}"/>
              </a:ext>
            </a:extLst>
          </p:cNvPr>
          <p:cNvSpPr txBox="1"/>
          <p:nvPr/>
        </p:nvSpPr>
        <p:spPr>
          <a:xfrm>
            <a:off x="9352478" y="2311222"/>
            <a:ext cx="231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Management options workshop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6AC82-D94D-47A8-BA6D-6CBFA9E79CF2}"/>
              </a:ext>
            </a:extLst>
          </p:cNvPr>
          <p:cNvSpPr/>
          <p:nvPr/>
        </p:nvSpPr>
        <p:spPr>
          <a:xfrm>
            <a:off x="1696496" y="0"/>
            <a:ext cx="410083" cy="68758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7101DE2-842B-48A1-9734-868EB8E3F04D}"/>
              </a:ext>
            </a:extLst>
          </p:cNvPr>
          <p:cNvSpPr/>
          <p:nvPr/>
        </p:nvSpPr>
        <p:spPr>
          <a:xfrm>
            <a:off x="1783054" y="5776279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DD88022C-9E8C-4376-BA09-3805959C569F}"/>
              </a:ext>
            </a:extLst>
          </p:cNvPr>
          <p:cNvSpPr/>
          <p:nvPr/>
        </p:nvSpPr>
        <p:spPr>
          <a:xfrm>
            <a:off x="1765409" y="441999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9E5C7BD8-C180-45FD-A34A-8AFBA92EB5DC}"/>
              </a:ext>
            </a:extLst>
          </p:cNvPr>
          <p:cNvSpPr/>
          <p:nvPr/>
        </p:nvSpPr>
        <p:spPr>
          <a:xfrm>
            <a:off x="1765409" y="393273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1810E0FF-57A6-40F6-ADD0-4E49703422B3}"/>
              </a:ext>
            </a:extLst>
          </p:cNvPr>
          <p:cNvSpPr/>
          <p:nvPr/>
        </p:nvSpPr>
        <p:spPr>
          <a:xfrm>
            <a:off x="1772380" y="102467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9B70412-44EB-4348-B4B7-A2DDD2F663F2}"/>
              </a:ext>
            </a:extLst>
          </p:cNvPr>
          <p:cNvSpPr/>
          <p:nvPr/>
        </p:nvSpPr>
        <p:spPr>
          <a:xfrm>
            <a:off x="1783054" y="5359354"/>
            <a:ext cx="261254" cy="238991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F7F4A577-C2B5-4F21-8BA6-D44818D86E81}"/>
              </a:ext>
            </a:extLst>
          </p:cNvPr>
          <p:cNvSpPr/>
          <p:nvPr/>
        </p:nvSpPr>
        <p:spPr>
          <a:xfrm>
            <a:off x="1759807" y="46326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B0917BA6-240B-4FB5-BEF3-49DCC59BAB07}"/>
              </a:ext>
            </a:extLst>
          </p:cNvPr>
          <p:cNvSpPr/>
          <p:nvPr/>
        </p:nvSpPr>
        <p:spPr>
          <a:xfrm>
            <a:off x="1774923" y="132052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3FB95CB5-2620-4A03-8BB0-7D1D584F6F7E}"/>
              </a:ext>
            </a:extLst>
          </p:cNvPr>
          <p:cNvSpPr/>
          <p:nvPr/>
        </p:nvSpPr>
        <p:spPr>
          <a:xfrm>
            <a:off x="1772380" y="893594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F28395D5-E37F-47F5-8302-AB6BDECAF6FB}"/>
              </a:ext>
            </a:extLst>
          </p:cNvPr>
          <p:cNvSpPr/>
          <p:nvPr/>
        </p:nvSpPr>
        <p:spPr>
          <a:xfrm>
            <a:off x="1770700" y="284810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28B397C4-90BB-4718-9A42-F38B8B613762}"/>
              </a:ext>
            </a:extLst>
          </p:cNvPr>
          <p:cNvSpPr/>
          <p:nvPr/>
        </p:nvSpPr>
        <p:spPr>
          <a:xfrm>
            <a:off x="1764854" y="3178115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C5CAA832-781E-4977-AB22-E553DBD87F5B}"/>
              </a:ext>
            </a:extLst>
          </p:cNvPr>
          <p:cNvSpPr/>
          <p:nvPr/>
        </p:nvSpPr>
        <p:spPr>
          <a:xfrm>
            <a:off x="1755473" y="353925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21054EBF-CEEE-4BB1-9223-4D7FA30FB804}"/>
              </a:ext>
            </a:extLst>
          </p:cNvPr>
          <p:cNvSpPr/>
          <p:nvPr/>
        </p:nvSpPr>
        <p:spPr>
          <a:xfrm>
            <a:off x="1747364" y="4835438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A8A48EDC-B62F-4EF9-AF4B-8F676E393F76}"/>
              </a:ext>
            </a:extLst>
          </p:cNvPr>
          <p:cNvSpPr/>
          <p:nvPr/>
        </p:nvSpPr>
        <p:spPr>
          <a:xfrm>
            <a:off x="1772222" y="2223423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0FFC3301-E130-4C25-B038-D80BA41B4AB7}"/>
              </a:ext>
            </a:extLst>
          </p:cNvPr>
          <p:cNvSpPr/>
          <p:nvPr/>
        </p:nvSpPr>
        <p:spPr>
          <a:xfrm>
            <a:off x="4116348" y="794528"/>
            <a:ext cx="2291646" cy="2234702"/>
          </a:xfrm>
          <a:prstGeom prst="flowChartConnector">
            <a:avLst/>
          </a:prstGeom>
          <a:solidFill>
            <a:srgbClr val="FBF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4E6FD610-5CA6-4C63-B317-A7F34583EC83}"/>
              </a:ext>
            </a:extLst>
          </p:cNvPr>
          <p:cNvSpPr/>
          <p:nvPr/>
        </p:nvSpPr>
        <p:spPr>
          <a:xfrm>
            <a:off x="1744990" y="1606253"/>
            <a:ext cx="304252" cy="32172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1445066E-8B8E-4970-A799-E56570ED1AF4}"/>
              </a:ext>
            </a:extLst>
          </p:cNvPr>
          <p:cNvSpPr/>
          <p:nvPr/>
        </p:nvSpPr>
        <p:spPr>
          <a:xfrm>
            <a:off x="1772222" y="2561161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560AB2-2239-4B86-87CA-5BEC0F7B79B7}"/>
              </a:ext>
            </a:extLst>
          </p:cNvPr>
          <p:cNvSpPr txBox="1"/>
          <p:nvPr/>
        </p:nvSpPr>
        <p:spPr>
          <a:xfrm>
            <a:off x="8508120" y="3705554"/>
            <a:ext cx="316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2000" dirty="0"/>
              <a:t>Water Budget workshop  Date TBA 2020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D9F934-A937-4563-AEB1-643392552917}"/>
              </a:ext>
            </a:extLst>
          </p:cNvPr>
          <p:cNvSpPr txBox="1"/>
          <p:nvPr/>
        </p:nvSpPr>
        <p:spPr>
          <a:xfrm>
            <a:off x="2174938" y="2660592"/>
            <a:ext cx="523220" cy="18128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200" dirty="0"/>
              <a:t>TAC Meetings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24604" y="2073367"/>
            <a:ext cx="2743200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Criteria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367699-FBA8-4F7F-9A43-6CB4ED869B80}"/>
              </a:ext>
            </a:extLst>
          </p:cNvPr>
          <p:cNvSpPr txBox="1"/>
          <p:nvPr/>
        </p:nvSpPr>
        <p:spPr>
          <a:xfrm>
            <a:off x="4246292" y="1291114"/>
            <a:ext cx="2199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Round 3 Monitoring Wells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MAR</a:t>
            </a: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42995BB-DD45-4981-910E-FEBFA9FAF752}"/>
              </a:ext>
            </a:extLst>
          </p:cNvPr>
          <p:cNvSpPr/>
          <p:nvPr/>
        </p:nvSpPr>
        <p:spPr>
          <a:xfrm>
            <a:off x="1791272" y="1975773"/>
            <a:ext cx="261254" cy="2389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1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6" y="155534"/>
            <a:ext cx="10515600" cy="1325563"/>
          </a:xfrm>
        </p:spPr>
        <p:txBody>
          <a:bodyPr/>
          <a:lstStyle/>
          <a:p>
            <a:r>
              <a:rPr lang="en-US" b="1" dirty="0"/>
              <a:t>Management Actions if Threshold is Exceeded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450ED-9185-48BA-8732-034783F4085F}"/>
              </a:ext>
            </a:extLst>
          </p:cNvPr>
          <p:cNvSpPr txBox="1"/>
          <p:nvPr/>
        </p:nvSpPr>
        <p:spPr>
          <a:xfrm>
            <a:off x="1347213" y="1446597"/>
            <a:ext cx="10030584" cy="2872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dirty="0"/>
              <a:t>Recommended for consideration: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Conservation easements to reduce ag pumping near critical riffle along San Benito River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Decrease pumping near critical riffle along Pacheco Creek when flow recedes past minimum passage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C65E4-E801-4CE5-900D-9984806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320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30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8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6" y="155534"/>
            <a:ext cx="10515600" cy="1325563"/>
          </a:xfrm>
        </p:spPr>
        <p:txBody>
          <a:bodyPr/>
          <a:lstStyle/>
          <a:p>
            <a:r>
              <a:rPr lang="en-US" b="1" dirty="0"/>
              <a:t>Actions not Recommended at this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450ED-9185-48BA-8732-034783F4085F}"/>
              </a:ext>
            </a:extLst>
          </p:cNvPr>
          <p:cNvSpPr txBox="1"/>
          <p:nvPr/>
        </p:nvSpPr>
        <p:spPr>
          <a:xfrm>
            <a:off x="974690" y="1356165"/>
            <a:ext cx="10403107" cy="418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Reoperate</a:t>
            </a:r>
            <a:r>
              <a:rPr lang="en-US" sz="2800" dirty="0"/>
              <a:t> Hernandez Reservoir to increase releases in drought years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Preferentially deliver CVP water to parcels near riparian areas during droughts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Eradicate invasive vegetation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Irrigate riparian vegetation that is on the verge of dying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Groundwater recharge projects with habitat benefit in addition to water supply benefit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C65E4-E801-4CE5-900D-9984806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8320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31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92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1BE7-B4EF-46C6-B9CE-4014DDBD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840" y="125285"/>
            <a:ext cx="10515600" cy="1325563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6618-C604-492B-AB0A-97A4470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252" y="1229198"/>
            <a:ext cx="10754188" cy="45730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Administrative Draft Section 6 will be sent to you for review and  comment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We respond to comments, edit Admin Draft, prepare public Draft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b="1" dirty="0"/>
              <a:t>	</a:t>
            </a:r>
            <a:r>
              <a:rPr lang="en-US" sz="3200" b="1" dirty="0"/>
              <a:t>Topics for Next TAC meeting</a:t>
            </a:r>
          </a:p>
          <a:p>
            <a:pPr marL="2105025" lvl="1"/>
            <a:r>
              <a:rPr lang="en-US" sz="3200" dirty="0"/>
              <a:t>Monitoring Network</a:t>
            </a:r>
          </a:p>
          <a:p>
            <a:pPr marL="2105025" lvl="1"/>
            <a:r>
              <a:rPr lang="en-US" sz="3200" dirty="0"/>
              <a:t>Projects and Management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36F5D-A8F7-46AB-9A89-C76C2B73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5AD7-084B-4E58-AA72-CC756B64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45" y="150285"/>
            <a:ext cx="10515600" cy="1325563"/>
          </a:xfrm>
        </p:spPr>
        <p:txBody>
          <a:bodyPr/>
          <a:lstStyle/>
          <a:p>
            <a:r>
              <a:rPr lang="en-US" b="1" dirty="0"/>
              <a:t>Stay tuned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C710C-9B6C-41CD-9C84-BAE8BF188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59994"/>
              </p:ext>
            </p:extLst>
          </p:nvPr>
        </p:nvGraphicFramePr>
        <p:xfrm>
          <a:off x="1395245" y="1401352"/>
          <a:ext cx="10310865" cy="25951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32979">
                  <a:extLst>
                    <a:ext uri="{9D8B030D-6E8A-4147-A177-3AD203B41FA5}">
                      <a16:colId xmlns:a16="http://schemas.microsoft.com/office/drawing/2014/main" val="1221749403"/>
                    </a:ext>
                  </a:extLst>
                </a:gridCol>
                <a:gridCol w="3777886">
                  <a:extLst>
                    <a:ext uri="{9D8B030D-6E8A-4147-A177-3AD203B41FA5}">
                      <a16:colId xmlns:a16="http://schemas.microsoft.com/office/drawing/2014/main" val="3996839190"/>
                    </a:ext>
                  </a:extLst>
                </a:gridCol>
              </a:tblGrid>
              <a:tr h="705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SBCWD Board of Director’s Meeting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August 26, 2020 5:00pm</a:t>
                      </a:r>
                      <a:r>
                        <a:rPr lang="en-US" sz="2800" dirty="0"/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23367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Next TAC Meeting: Monitoring, Projects and Management 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September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?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24828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Public Workshop No. 3 Water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TBA September 2020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72852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D5D4E6-8562-4005-809B-67AD8723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6548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33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4928-EC96-406A-A3B0-8A0E60D9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80" y="365126"/>
            <a:ext cx="11129588" cy="985880"/>
          </a:xfrm>
        </p:spPr>
        <p:txBody>
          <a:bodyPr>
            <a:noAutofit/>
          </a:bodyPr>
          <a:lstStyle/>
          <a:p>
            <a:r>
              <a:rPr lang="en-US" b="1" dirty="0"/>
              <a:t>Recap: Ground surface vertical displacement</a:t>
            </a:r>
            <a:br>
              <a:rPr lang="en-US" b="1" dirty="0"/>
            </a:br>
            <a:r>
              <a:rPr lang="en-US" b="1" dirty="0"/>
              <a:t>             from InSAR satellite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4AE83B-3749-4B61-B727-6A98F330A8D2}"/>
              </a:ext>
            </a:extLst>
          </p:cNvPr>
          <p:cNvSpPr txBox="1"/>
          <p:nvPr/>
        </p:nvSpPr>
        <p:spPr>
          <a:xfrm>
            <a:off x="2315048" y="1693888"/>
            <a:ext cx="90325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Suggests differential subsidence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Period of record is short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Changes are relatively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Pattern is patchy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More monitoring needed for systematic analysis to identify any specific areas that might be subject to long-term subsidence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8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C348C291-2F76-45EF-B00F-0764F5102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3297" r="2687" b="21783"/>
          <a:stretch/>
        </p:blipFill>
        <p:spPr>
          <a:xfrm>
            <a:off x="3480915" y="1701366"/>
            <a:ext cx="8558686" cy="44136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07418-CCF0-42C2-B073-7DAB7528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C73522-3C8F-47EA-AC72-596710183195}"/>
              </a:ext>
            </a:extLst>
          </p:cNvPr>
          <p:cNvSpPr txBox="1">
            <a:spLocks/>
          </p:cNvSpPr>
          <p:nvPr/>
        </p:nvSpPr>
        <p:spPr>
          <a:xfrm>
            <a:off x="911770" y="1793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Recap: UNAVCO stations track land surface changes around North San Benito</a:t>
            </a:r>
            <a:endParaRPr lang="en-US" dirty="0"/>
          </a:p>
        </p:txBody>
      </p:sp>
      <p:pic>
        <p:nvPicPr>
          <p:cNvPr id="6" name="Picture 5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9DD9DFCB-9B97-44E5-9F1B-2DCB870A0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9" t="327" r="36329"/>
          <a:stretch/>
        </p:blipFill>
        <p:spPr>
          <a:xfrm>
            <a:off x="510416" y="1614806"/>
            <a:ext cx="2840422" cy="48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3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9906-2B51-4CA5-ABA6-40D20F8D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28" y="12863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Monitoring for subsidence is needed</a:t>
            </a:r>
            <a:endParaRPr lang="en-US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51C54010-6785-4C1F-836B-480E2FFF2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10135" r="6087" b="38245"/>
          <a:stretch/>
        </p:blipFill>
        <p:spPr>
          <a:xfrm>
            <a:off x="270807" y="1828800"/>
            <a:ext cx="9597093" cy="4343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DDC3D-88CE-4F67-BBE5-D8C944CA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2E891-D984-415A-924F-6DFD1E6A5F94}"/>
              </a:ext>
            </a:extLst>
          </p:cNvPr>
          <p:cNvSpPr txBox="1"/>
          <p:nvPr/>
        </p:nvSpPr>
        <p:spPr>
          <a:xfrm>
            <a:off x="6743700" y="1390650"/>
            <a:ext cx="4736228" cy="156966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Seasonal elastic variability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Linked to hydrologic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Long term small downward trend, about 2 inches over 15 years</a:t>
            </a:r>
          </a:p>
        </p:txBody>
      </p:sp>
    </p:spTree>
    <p:extLst>
      <p:ext uri="{BB962C8B-B14F-4D97-AF65-F5344CB8AC3E}">
        <p14:creationId xmlns:p14="http://schemas.microsoft.com/office/powerpoint/2010/main" val="230243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9906-2B51-4CA5-ABA6-40D20F8D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899" y="242935"/>
            <a:ext cx="3510101" cy="3113329"/>
          </a:xfrm>
        </p:spPr>
        <p:txBody>
          <a:bodyPr>
            <a:normAutofit/>
          </a:bodyPr>
          <a:lstStyle/>
          <a:p>
            <a:r>
              <a:rPr lang="en-US" b="1" dirty="0"/>
              <a:t>Subsidence correlated to groundwater levels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DDC3D-88CE-4F67-BBE5-D8C944CA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DCBF-921F-4CAC-AFD7-CC3F4F70CD5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D271A7-B099-44AD-BBEF-FDEB5065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09"/>
            <a:ext cx="8644877" cy="62916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9FB2D-606A-4A13-88B9-2DCC5CE81A94}"/>
              </a:ext>
            </a:extLst>
          </p:cNvPr>
          <p:cNvCxnSpPr/>
          <p:nvPr/>
        </p:nvCxnSpPr>
        <p:spPr>
          <a:xfrm>
            <a:off x="1901537" y="550718"/>
            <a:ext cx="1392381" cy="820882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EC6299-2B06-4A72-AF90-9117DB13C4D0}"/>
              </a:ext>
            </a:extLst>
          </p:cNvPr>
          <p:cNvCxnSpPr/>
          <p:nvPr/>
        </p:nvCxnSpPr>
        <p:spPr>
          <a:xfrm>
            <a:off x="1835728" y="2261754"/>
            <a:ext cx="1392381" cy="820882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654378-5877-457E-8A83-00ECBC7C3D80}"/>
              </a:ext>
            </a:extLst>
          </p:cNvPr>
          <p:cNvCxnSpPr>
            <a:cxnSpLocks/>
          </p:cNvCxnSpPr>
          <p:nvPr/>
        </p:nvCxnSpPr>
        <p:spPr>
          <a:xfrm>
            <a:off x="3415146" y="619991"/>
            <a:ext cx="1333499" cy="0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9FE1B5-2D7A-4E5D-9222-1ED7361B3876}"/>
              </a:ext>
            </a:extLst>
          </p:cNvPr>
          <p:cNvCxnSpPr>
            <a:cxnSpLocks/>
          </p:cNvCxnSpPr>
          <p:nvPr/>
        </p:nvCxnSpPr>
        <p:spPr>
          <a:xfrm>
            <a:off x="3359728" y="2757055"/>
            <a:ext cx="1004454" cy="0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ACC9C5-E338-453E-8318-3D9DA17C1B2B}"/>
              </a:ext>
            </a:extLst>
          </p:cNvPr>
          <p:cNvCxnSpPr>
            <a:cxnSpLocks/>
          </p:cNvCxnSpPr>
          <p:nvPr/>
        </p:nvCxnSpPr>
        <p:spPr>
          <a:xfrm>
            <a:off x="5029201" y="2847109"/>
            <a:ext cx="1111826" cy="737755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356FE5-3E6D-489B-A894-B5782F3D61E5}"/>
              </a:ext>
            </a:extLst>
          </p:cNvPr>
          <p:cNvCxnSpPr>
            <a:cxnSpLocks/>
          </p:cNvCxnSpPr>
          <p:nvPr/>
        </p:nvCxnSpPr>
        <p:spPr>
          <a:xfrm>
            <a:off x="5056910" y="661554"/>
            <a:ext cx="1021772" cy="1115291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42F916-67C3-47EB-AE2C-9EA4D30D077C}"/>
              </a:ext>
            </a:extLst>
          </p:cNvPr>
          <p:cNvCxnSpPr>
            <a:cxnSpLocks/>
          </p:cNvCxnSpPr>
          <p:nvPr/>
        </p:nvCxnSpPr>
        <p:spPr>
          <a:xfrm>
            <a:off x="6289964" y="1167245"/>
            <a:ext cx="568036" cy="0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312435A-CC56-48E6-9FF0-6EE38F06E056}"/>
              </a:ext>
            </a:extLst>
          </p:cNvPr>
          <p:cNvCxnSpPr>
            <a:cxnSpLocks/>
          </p:cNvCxnSpPr>
          <p:nvPr/>
        </p:nvCxnSpPr>
        <p:spPr>
          <a:xfrm>
            <a:off x="6255328" y="3428999"/>
            <a:ext cx="568036" cy="0"/>
          </a:xfrm>
          <a:prstGeom prst="line">
            <a:avLst/>
          </a:prstGeom>
          <a:ln w="38100">
            <a:solidFill>
              <a:srgbClr val="04DE0E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7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6" y="151588"/>
            <a:ext cx="10515600" cy="1325563"/>
          </a:xfrm>
        </p:spPr>
        <p:txBody>
          <a:bodyPr/>
          <a:lstStyle/>
          <a:p>
            <a:r>
              <a:rPr lang="en-US" b="1" dirty="0"/>
              <a:t>Minimum Threshold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FAC1C-AA86-42FE-A615-189CCC21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39" y="1504003"/>
            <a:ext cx="10566385" cy="370280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3200" dirty="0"/>
              <a:t>The </a:t>
            </a:r>
            <a:r>
              <a:rPr lang="en-US" sz="3200" b="1" dirty="0"/>
              <a:t>Minimum Threshold</a:t>
            </a:r>
            <a:r>
              <a:rPr lang="en-US" sz="3200" dirty="0"/>
              <a:t> for land subsidence </a:t>
            </a:r>
          </a:p>
          <a:p>
            <a:pPr marL="457200" lvl="1" indent="0">
              <a:buNone/>
            </a:pPr>
            <a:r>
              <a:rPr lang="en-US" sz="3200" dirty="0"/>
              <a:t>is the rate and extent that interferes with surface land use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3500" b="1" dirty="0"/>
              <a:t>Rate: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3200" dirty="0"/>
              <a:t>Decline of more than 2 inches in any 5-year period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3200" dirty="0"/>
              <a:t>Cumulative decline of more than 1 foot since 2015       (the SGMA start date)</a:t>
            </a:r>
          </a:p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11565-B7D8-4476-BA20-9BBF2E4E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6548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8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AD30-BAC5-400E-8800-A7C34B4F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6" y="151588"/>
            <a:ext cx="10515600" cy="1325563"/>
          </a:xfrm>
        </p:spPr>
        <p:txBody>
          <a:bodyPr/>
          <a:lstStyle/>
          <a:p>
            <a:r>
              <a:rPr lang="en-US" b="1" dirty="0"/>
              <a:t>Minimum Threshold Context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FAC1C-AA86-42FE-A615-189CCC21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40" y="1493955"/>
            <a:ext cx="10515600" cy="3702808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en-US" sz="3500" dirty="0"/>
              <a:t>One foot of elevation change: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Is the freeboard typically required in drainage ditches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Is the elevation that structures must be above the 100-year floodplain</a:t>
            </a:r>
          </a:p>
          <a:p>
            <a:pPr lvl="1">
              <a:spcAft>
                <a:spcPts val="1200"/>
              </a:spcAft>
            </a:pPr>
            <a:r>
              <a:rPr lang="en-US" sz="3200" dirty="0"/>
              <a:t>Would spread water an additional 1,800 feet out from the shoreline of San Felipe Lake and 2,400-2,900 feet out from either side of Miller Canal and sections of the </a:t>
            </a:r>
            <a:r>
              <a:rPr lang="en-US" sz="3200" dirty="0" err="1"/>
              <a:t>Pajaro</a:t>
            </a:r>
            <a:r>
              <a:rPr lang="en-US" sz="3200" dirty="0"/>
              <a:t> River during a flood event</a:t>
            </a: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111565-B7D8-4476-BA20-9BBF2E4E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6548" y="6356350"/>
            <a:ext cx="2743200" cy="365125"/>
          </a:xfrm>
        </p:spPr>
        <p:txBody>
          <a:bodyPr/>
          <a:lstStyle/>
          <a:p>
            <a:fld id="{DAD3DCBF-921F-4CAC-AFD7-CC3F4F70CD58}" type="slidenum">
              <a:rPr lang="en-US" sz="1800" b="1" smtClean="0">
                <a:solidFill>
                  <a:schemeClr val="bg1"/>
                </a:solidFill>
              </a:rPr>
              <a:t>9</a:t>
            </a:fld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0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Widescreen</PresentationFormat>
  <Paragraphs>255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Technical Advisory Committee</vt:lpstr>
      <vt:lpstr>Agenda</vt:lpstr>
      <vt:lpstr>GSP Overview</vt:lpstr>
      <vt:lpstr>Recap: Ground surface vertical displacement              from InSAR satellite</vt:lpstr>
      <vt:lpstr>PowerPoint Presentation</vt:lpstr>
      <vt:lpstr>Monitoring for subsidence is needed</vt:lpstr>
      <vt:lpstr>Subsidence correlated to groundwater levels</vt:lpstr>
      <vt:lpstr>Minimum Threshold </vt:lpstr>
      <vt:lpstr>Minimum Threshold Context</vt:lpstr>
      <vt:lpstr>Analysis of InSAR information is needed to assess extent</vt:lpstr>
      <vt:lpstr>Measurable Objective</vt:lpstr>
      <vt:lpstr>Interconnected Surface Water and Groundwater Dependent Ecosystems (GDEs)</vt:lpstr>
      <vt:lpstr>Where is groundwater coupled to surface water?</vt:lpstr>
      <vt:lpstr>PowerPoint Presentation</vt:lpstr>
      <vt:lpstr>PowerPoint Presentation</vt:lpstr>
      <vt:lpstr>Downstream Water Users: PVWMA</vt:lpstr>
      <vt:lpstr>Off-Channel Wetlands</vt:lpstr>
      <vt:lpstr>PowerPoint Presentation</vt:lpstr>
      <vt:lpstr>PowerPoint Presentation</vt:lpstr>
      <vt:lpstr>The One Location where Tree Mortality was Found  Tres Pinos Creek  Photo taken April 2019  New nearby well a possible contributing factor</vt:lpstr>
      <vt:lpstr>PowerPoint Presentation</vt:lpstr>
      <vt:lpstr>PowerPoint Presentation</vt:lpstr>
      <vt:lpstr>Impacts on Animals</vt:lpstr>
      <vt:lpstr>PowerPoint Presentation</vt:lpstr>
      <vt:lpstr>PowerPoint Presentation</vt:lpstr>
      <vt:lpstr>Definition of Minimum Threshold</vt:lpstr>
      <vt:lpstr>Definition of Minimum Threshold, continued</vt:lpstr>
      <vt:lpstr>Measurable Objective</vt:lpstr>
      <vt:lpstr>Future Baseline Simulation: Is Threshold Likely to be Exceeded?</vt:lpstr>
      <vt:lpstr>Management Actions if Threshold is Exceeded</vt:lpstr>
      <vt:lpstr>Actions not Recommended at this Time</vt:lpstr>
      <vt:lpstr>Next Steps</vt:lpstr>
      <vt:lpstr>Stay tuned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2020-07-14T20:37:34Z</dcterms:created>
  <dcterms:modified xsi:type="dcterms:W3CDTF">2020-08-19T21:01:03Z</dcterms:modified>
</cp:coreProperties>
</file>